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notesSlides/notesSlide1.xml" ContentType="application/vnd.openxmlformats-officedocument.presentationml.notesSlide+xml"/>
  <Override PartName="/ppt/tags/tag31.xml" ContentType="application/vnd.openxmlformats-officedocument.presentationml.tags+xml"/>
  <Override PartName="/ppt/notesSlides/notesSlide2.xml" ContentType="application/vnd.openxmlformats-officedocument.presentationml.notesSlide+xml"/>
  <Override PartName="/ppt/tags/tag32.xml" ContentType="application/vnd.openxmlformats-officedocument.presentationml.tags+xml"/>
  <Override PartName="/ppt/notesSlides/notesSlide3.xml" ContentType="application/vnd.openxmlformats-officedocument.presentationml.notesSlide+xml"/>
  <Override PartName="/ppt/tags/tag33.xml" ContentType="application/vnd.openxmlformats-officedocument.presentationml.tags+xml"/>
  <Override PartName="/ppt/notesSlides/notesSlide4.xml" ContentType="application/vnd.openxmlformats-officedocument.presentationml.notesSlide+xml"/>
  <Override PartName="/ppt/tags/tag34.xml" ContentType="application/vnd.openxmlformats-officedocument.presentationml.tags+xml"/>
  <Override PartName="/ppt/notesSlides/notesSlide5.xml" ContentType="application/vnd.openxmlformats-officedocument.presentationml.notesSlide+xml"/>
  <Override PartName="/ppt/tags/tag35.xml" ContentType="application/vnd.openxmlformats-officedocument.presentationml.tags+xml"/>
  <Override PartName="/ppt/notesSlides/notesSlide6.xml" ContentType="application/vnd.openxmlformats-officedocument.presentationml.notesSlide+xml"/>
  <Override PartName="/ppt/tags/tag36.xml" ContentType="application/vnd.openxmlformats-officedocument.presentationml.tags+xml"/>
  <Override PartName="/ppt/notesSlides/notesSlide7.xml" ContentType="application/vnd.openxmlformats-officedocument.presentationml.notesSlide+xml"/>
  <Override PartName="/ppt/tags/tag37.xml" ContentType="application/vnd.openxmlformats-officedocument.presentationml.tags+xml"/>
  <Override PartName="/ppt/notesSlides/notesSlide8.xml" ContentType="application/vnd.openxmlformats-officedocument.presentationml.notesSlide+xml"/>
  <Override PartName="/ppt/tags/tag38.xml" ContentType="application/vnd.openxmlformats-officedocument.presentationml.tags+xml"/>
  <Override PartName="/ppt/notesSlides/notesSlide9.xml" ContentType="application/vnd.openxmlformats-officedocument.presentationml.notesSlide+xml"/>
  <Override PartName="/ppt/tags/tag39.xml" ContentType="application/vnd.openxmlformats-officedocument.presentationml.tags+xml"/>
  <Override PartName="/ppt/notesSlides/notesSlide10.xml" ContentType="application/vnd.openxmlformats-officedocument.presentationml.notesSlide+xml"/>
  <Override PartName="/ppt/tags/tag40.xml" ContentType="application/vnd.openxmlformats-officedocument.presentationml.tags+xml"/>
  <Override PartName="/ppt/tags/tag41.xml" ContentType="application/vnd.openxmlformats-officedocument.presentationml.tags+xml"/>
  <Override PartName="/ppt/notesSlides/notesSlide11.xml" ContentType="application/vnd.openxmlformats-officedocument.presentationml.notesSlide+xml"/>
  <Override PartName="/ppt/tags/tag42.xml" ContentType="application/vnd.openxmlformats-officedocument.presentationml.tags+xml"/>
  <Override PartName="/ppt/notesSlides/notesSlide12.xml" ContentType="application/vnd.openxmlformats-officedocument.presentationml.notesSlide+xml"/>
  <Override PartName="/ppt/tags/tag43.xml" ContentType="application/vnd.openxmlformats-officedocument.presentationml.tags+xml"/>
  <Override PartName="/ppt/notesSlides/notesSlide13.xml" ContentType="application/vnd.openxmlformats-officedocument.presentationml.notesSlide+xml"/>
  <Override PartName="/ppt/tags/tag44.xml" ContentType="application/vnd.openxmlformats-officedocument.presentationml.tags+xml"/>
  <Override PartName="/ppt/notesSlides/notesSlide14.xml" ContentType="application/vnd.openxmlformats-officedocument.presentationml.notesSlide+xml"/>
  <Override PartName="/ppt/tags/tag45.xml" ContentType="application/vnd.openxmlformats-officedocument.presentationml.tags+xml"/>
  <Override PartName="/ppt/notesSlides/notesSlide15.xml" ContentType="application/vnd.openxmlformats-officedocument.presentationml.notesSlide+xml"/>
  <Override PartName="/ppt/tags/tag46.xml" ContentType="application/vnd.openxmlformats-officedocument.presentationml.tags+xml"/>
  <Override PartName="/ppt/notesSlides/notesSlide16.xml" ContentType="application/vnd.openxmlformats-officedocument.presentationml.notesSlide+xml"/>
  <Override PartName="/ppt/tags/tag47.xml" ContentType="application/vnd.openxmlformats-officedocument.presentationml.tags+xml"/>
  <Override PartName="/ppt/notesSlides/notesSlide17.xml" ContentType="application/vnd.openxmlformats-officedocument.presentationml.notesSlide+xml"/>
  <Override PartName="/ppt/tags/tag48.xml" ContentType="application/vnd.openxmlformats-officedocument.presentationml.tags+xml"/>
  <Override PartName="/ppt/notesSlides/notesSlide18.xml" ContentType="application/vnd.openxmlformats-officedocument.presentationml.notesSlide+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notesSlides/notesSlide19.xml" ContentType="application/vnd.openxmlformats-officedocument.presentationml.notesSlide+xml"/>
  <Override PartName="/ppt/tags/tag52.xml" ContentType="application/vnd.openxmlformats-officedocument.presentationml.tags+xml"/>
  <Override PartName="/ppt/notesSlides/notesSlide20.xml" ContentType="application/vnd.openxmlformats-officedocument.presentationml.notesSlide+xml"/>
  <Override PartName="/ppt/tags/tag53.xml" ContentType="application/vnd.openxmlformats-officedocument.presentationml.tags+xml"/>
  <Override PartName="/ppt/notesSlides/notesSlide21.xml" ContentType="application/vnd.openxmlformats-officedocument.presentationml.notesSlide+xml"/>
  <Override PartName="/ppt/tags/tag54.xml" ContentType="application/vnd.openxmlformats-officedocument.presentationml.tags+xml"/>
  <Override PartName="/ppt/notesSlides/notesSlide22.xml" ContentType="application/vnd.openxmlformats-officedocument.presentationml.notesSlide+xml"/>
  <Override PartName="/ppt/tags/tag55.xml" ContentType="application/vnd.openxmlformats-officedocument.presentationml.tags+xml"/>
  <Override PartName="/ppt/notesSlides/notesSlide23.xml" ContentType="application/vnd.openxmlformats-officedocument.presentationml.notesSlide+xml"/>
  <Override PartName="/ppt/tags/tag56.xml" ContentType="application/vnd.openxmlformats-officedocument.presentationml.tags+xml"/>
  <Override PartName="/ppt/notesSlides/notesSlide24.xml" ContentType="application/vnd.openxmlformats-officedocument.presentationml.notesSlide+xml"/>
  <Override PartName="/ppt/tags/tag57.xml" ContentType="application/vnd.openxmlformats-officedocument.presentationml.tags+xml"/>
  <Override PartName="/ppt/notesSlides/notesSlide25.xml" ContentType="application/vnd.openxmlformats-officedocument.presentationml.notesSlide+xml"/>
  <Override PartName="/ppt/tags/tag58.xml" ContentType="application/vnd.openxmlformats-officedocument.presentationml.tags+xml"/>
  <Override PartName="/ppt/notesSlides/notesSlide26.xml" ContentType="application/vnd.openxmlformats-officedocument.presentationml.notesSlide+xml"/>
  <Override PartName="/ppt/tags/tag59.xml" ContentType="application/vnd.openxmlformats-officedocument.presentationml.tags+xml"/>
  <Override PartName="/ppt/notesSlides/notesSlide27.xml" ContentType="application/vnd.openxmlformats-officedocument.presentationml.notesSlide+xml"/>
  <Override PartName="/ppt/tags/tag60.xml" ContentType="application/vnd.openxmlformats-officedocument.presentationml.tags+xml"/>
  <Override PartName="/ppt/notesSlides/notesSlide28.xml" ContentType="application/vnd.openxmlformats-officedocument.presentationml.notesSlide+xml"/>
  <Override PartName="/ppt/tags/tag61.xml" ContentType="application/vnd.openxmlformats-officedocument.presentationml.tags+xml"/>
  <Override PartName="/ppt/notesSlides/notesSlide29.xml" ContentType="application/vnd.openxmlformats-officedocument.presentationml.notesSlide+xml"/>
  <Override PartName="/ppt/tags/tag62.xml" ContentType="application/vnd.openxmlformats-officedocument.presentationml.tags+xml"/>
  <Override PartName="/ppt/notesSlides/notesSlide30.xml" ContentType="application/vnd.openxmlformats-officedocument.presentationml.notesSlide+xml"/>
  <Override PartName="/ppt/tags/tag63.xml" ContentType="application/vnd.openxmlformats-officedocument.presentationml.tags+xml"/>
  <Override PartName="/ppt/notesSlides/notesSlide3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ags/tag64.xml" ContentType="application/vnd.openxmlformats-officedocument.presentationml.tags+xml"/>
  <Override PartName="/ppt/notesSlides/notesSlide32.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ags/tag65.xml" ContentType="application/vnd.openxmlformats-officedocument.presentationml.tags+xml"/>
  <Override PartName="/ppt/notesSlides/notesSlide33.xml" ContentType="application/vnd.openxmlformats-officedocument.presentationml.notesSlide+xml"/>
  <Override PartName="/ppt/tags/tag66.xml" ContentType="application/vnd.openxmlformats-officedocument.presentationml.tags+xml"/>
  <Override PartName="/ppt/notesSlides/notesSlide34.xml" ContentType="application/vnd.openxmlformats-officedocument.presentationml.notesSlide+xml"/>
  <Override PartName="/ppt/tags/tag67.xml" ContentType="application/vnd.openxmlformats-officedocument.presentationml.tags+xml"/>
  <Override PartName="/ppt/notesSlides/notesSlide35.xml" ContentType="application/vnd.openxmlformats-officedocument.presentationml.notesSlide+xml"/>
  <Override PartName="/ppt/tags/tag68.xml" ContentType="application/vnd.openxmlformats-officedocument.presentationml.tags+xml"/>
  <Override PartName="/ppt/notesSlides/notesSlide36.xml" ContentType="application/vnd.openxmlformats-officedocument.presentationml.notesSlide+xml"/>
  <Override PartName="/ppt/tags/tag69.xml" ContentType="application/vnd.openxmlformats-officedocument.presentationml.tags+xml"/>
  <Override PartName="/ppt/notesSlides/notesSlide37.xml" ContentType="application/vnd.openxmlformats-officedocument.presentationml.notesSlide+xml"/>
  <Override PartName="/ppt/tags/tag70.xml" ContentType="application/vnd.openxmlformats-officedocument.presentationml.tags+xml"/>
  <Override PartName="/ppt/notesSlides/notesSlide38.xml" ContentType="application/vnd.openxmlformats-officedocument.presentationml.notesSlide+xml"/>
  <Override PartName="/ppt/tags/tag71.xml" ContentType="application/vnd.openxmlformats-officedocument.presentationml.tags+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autoCompressPictures="0">
  <p:sldMasterIdLst>
    <p:sldMasterId id="2147483648" r:id="rId6"/>
  </p:sldMasterIdLst>
  <p:notesMasterIdLst>
    <p:notesMasterId r:id="rId51"/>
  </p:notesMasterIdLst>
  <p:handoutMasterIdLst>
    <p:handoutMasterId r:id="rId52"/>
  </p:handoutMasterIdLst>
  <p:sldIdLst>
    <p:sldId id="338" r:id="rId7"/>
    <p:sldId id="337" r:id="rId8"/>
    <p:sldId id="288" r:id="rId9"/>
    <p:sldId id="332" r:id="rId10"/>
    <p:sldId id="286" r:id="rId11"/>
    <p:sldId id="287" r:id="rId12"/>
    <p:sldId id="289" r:id="rId13"/>
    <p:sldId id="336" r:id="rId14"/>
    <p:sldId id="256" r:id="rId15"/>
    <p:sldId id="308" r:id="rId16"/>
    <p:sldId id="335" r:id="rId17"/>
    <p:sldId id="260" r:id="rId18"/>
    <p:sldId id="305" r:id="rId19"/>
    <p:sldId id="262" r:id="rId20"/>
    <p:sldId id="264" r:id="rId21"/>
    <p:sldId id="266" r:id="rId22"/>
    <p:sldId id="268" r:id="rId23"/>
    <p:sldId id="270" r:id="rId24"/>
    <p:sldId id="329" r:id="rId25"/>
    <p:sldId id="310" r:id="rId26"/>
    <p:sldId id="323" r:id="rId27"/>
    <p:sldId id="311" r:id="rId28"/>
    <p:sldId id="331" r:id="rId29"/>
    <p:sldId id="274" r:id="rId30"/>
    <p:sldId id="324" r:id="rId31"/>
    <p:sldId id="306" r:id="rId32"/>
    <p:sldId id="307" r:id="rId33"/>
    <p:sldId id="275" r:id="rId34"/>
    <p:sldId id="283" r:id="rId35"/>
    <p:sldId id="284" r:id="rId36"/>
    <p:sldId id="285" r:id="rId37"/>
    <p:sldId id="339" r:id="rId38"/>
    <p:sldId id="313" r:id="rId39"/>
    <p:sldId id="315" r:id="rId40"/>
    <p:sldId id="277" r:id="rId41"/>
    <p:sldId id="279" r:id="rId42"/>
    <p:sldId id="334" r:id="rId43"/>
    <p:sldId id="318" r:id="rId44"/>
    <p:sldId id="319" r:id="rId45"/>
    <p:sldId id="320" r:id="rId46"/>
    <p:sldId id="325" r:id="rId47"/>
    <p:sldId id="321" r:id="rId48"/>
    <p:sldId id="340" r:id="rId49"/>
    <p:sldId id="317" r:id="rId50"/>
  </p:sldIdLst>
  <p:sldSz cx="12192000" cy="6858000"/>
  <p:notesSz cx="6858000" cy="9144000"/>
  <p:custDataLst>
    <p:tags r:id="rId53"/>
  </p:custDataLst>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Basics" id="{7009932F-DBE6-451D-8083-274AC629F7BA}">
          <p14:sldIdLst>
            <p14:sldId id="338"/>
            <p14:sldId id="337"/>
            <p14:sldId id="288"/>
            <p14:sldId id="332"/>
            <p14:sldId id="286"/>
            <p14:sldId id="287"/>
            <p14:sldId id="289"/>
            <p14:sldId id="336"/>
          </p14:sldIdLst>
        </p14:section>
        <p14:section name="Layouts" id="{6BE481F0-F4F8-49F2-BB2E-ACB3B147AD90}">
          <p14:sldIdLst>
            <p14:sldId id="256"/>
            <p14:sldId id="308"/>
            <p14:sldId id="335"/>
            <p14:sldId id="260"/>
            <p14:sldId id="305"/>
            <p14:sldId id="262"/>
            <p14:sldId id="264"/>
            <p14:sldId id="266"/>
            <p14:sldId id="268"/>
            <p14:sldId id="270"/>
            <p14:sldId id="329"/>
            <p14:sldId id="310"/>
            <p14:sldId id="323"/>
            <p14:sldId id="311"/>
            <p14:sldId id="331"/>
            <p14:sldId id="274"/>
            <p14:sldId id="324"/>
            <p14:sldId id="306"/>
            <p14:sldId id="307"/>
            <p14:sldId id="275"/>
            <p14:sldId id="283"/>
            <p14:sldId id="284"/>
            <p14:sldId id="285"/>
          </p14:sldIdLst>
        </p14:section>
        <p14:section name="Beispielfolien" id="{9F664BE8-F2B8-47DD-B164-8695614E61AF}">
          <p14:sldIdLst>
            <p14:sldId id="339"/>
            <p14:sldId id="313"/>
            <p14:sldId id="315"/>
            <p14:sldId id="277"/>
            <p14:sldId id="279"/>
            <p14:sldId id="334"/>
            <p14:sldId id="318"/>
            <p14:sldId id="319"/>
            <p14:sldId id="320"/>
            <p14:sldId id="325"/>
            <p14:sldId id="321"/>
          </p14:sldIdLst>
        </p14:section>
        <p14:section name="Icons" id="{E74B4C6F-E94D-48DD-BFA3-7DC826616A7C}">
          <p14:sldIdLst>
            <p14:sldId id="340"/>
            <p14:sldId id="317"/>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or" initials="M"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C083E6E3-FA7D-4D7B-A595-EF9225AFEA82}">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E9639D4-E3E2-4D34-9284-5A2195B3D0D7}" styleName="Helle Formatvorlag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C083E6E3-FA7D-4D7B-A595-EF9225AFEA82}" styleName="Helle Formatvorlage 1 - Akz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888"/>
    <p:restoredTop sz="94722"/>
  </p:normalViewPr>
  <p:slideViewPr>
    <p:cSldViewPr snapToGrid="0" showGuides="1">
      <p:cViewPr varScale="1">
        <p:scale>
          <a:sx n="75" d="100"/>
          <a:sy n="75" d="100"/>
        </p:scale>
        <p:origin x="998" y="48"/>
      </p:cViewPr>
      <p:guideLst/>
    </p:cSldViewPr>
  </p:slideViewPr>
  <p:notesTextViewPr>
    <p:cViewPr>
      <p:scale>
        <a:sx n="1" d="1"/>
        <a:sy n="1" d="1"/>
      </p:scale>
      <p:origin x="0" y="0"/>
    </p:cViewPr>
  </p:notesTextViewPr>
  <p:notesViewPr>
    <p:cSldViewPr snapToGrid="0" showGuides="1">
      <p:cViewPr varScale="1">
        <p:scale>
          <a:sx n="79" d="100"/>
          <a:sy n="79" d="100"/>
        </p:scale>
        <p:origin x="2622" y="84"/>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viewProps" Target="viewProps.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tags" Target="tags/tag1.xml"/><Relationship Id="rId58" Type="http://schemas.microsoft.com/office/2018/10/relationships/authors" Target="authors.xml"/><Relationship Id="rId5" Type="http://schemas.openxmlformats.org/officeDocument/2006/relationships/customXml" Target="../customXml/item5.xml"/><Relationship Id="rId19" Type="http://schemas.openxmlformats.org/officeDocument/2006/relationships/slide" Target="slides/slide13.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theme" Target="theme/theme1.xml"/><Relationship Id="rId8" Type="http://schemas.openxmlformats.org/officeDocument/2006/relationships/slide" Target="slides/slide2.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1.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tableStyles" Target="tableStyles.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Tabelle1!$B$1</c:f>
              <c:strCache>
                <c:ptCount val="1"/>
                <c:pt idx="0">
                  <c:v>Legende 1</c:v>
                </c:pt>
              </c:strCache>
            </c:strRef>
          </c:tx>
          <c:spPr>
            <a:solidFill>
              <a:schemeClr val="accent1"/>
            </a:solidFill>
            <a:ln>
              <a:noFill/>
            </a:ln>
            <a:effectLst/>
          </c:spPr>
          <c:invertIfNegative val="0"/>
          <c:dLbls>
            <c:numFmt formatCode="#,##0" sourceLinked="0"/>
            <c:spPr>
              <a:noFill/>
              <a:ln>
                <a:noFill/>
              </a:ln>
              <a:effectLst/>
            </c:spPr>
            <c:txPr>
              <a:bodyPr rot="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de-DE"/>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Tabelle1!$A$2:$A$5</c:f>
              <c:strCache>
                <c:ptCount val="4"/>
                <c:pt idx="0">
                  <c:v>Ich bin ein kleines Label</c:v>
                </c:pt>
                <c:pt idx="1">
                  <c:v>Ich bin ein kleines Label</c:v>
                </c:pt>
                <c:pt idx="2">
                  <c:v>Ich bin ein kleines Label</c:v>
                </c:pt>
                <c:pt idx="3">
                  <c:v>Ich bin ein kleines Label</c:v>
                </c:pt>
              </c:strCache>
            </c:strRef>
          </c:cat>
          <c:val>
            <c:numRef>
              <c:f>Tabelle1!$B$2:$B$5</c:f>
              <c:numCache>
                <c:formatCode>General</c:formatCode>
                <c:ptCount val="4"/>
                <c:pt idx="0">
                  <c:v>20000</c:v>
                </c:pt>
                <c:pt idx="1">
                  <c:v>20000</c:v>
                </c:pt>
                <c:pt idx="2">
                  <c:v>20000</c:v>
                </c:pt>
                <c:pt idx="3">
                  <c:v>20000</c:v>
                </c:pt>
              </c:numCache>
            </c:numRef>
          </c:val>
          <c:extLst>
            <c:ext xmlns:c16="http://schemas.microsoft.com/office/drawing/2014/chart" uri="{C3380CC4-5D6E-409C-BE32-E72D297353CC}">
              <c16:uniqueId val="{00000000-0B2E-46BB-85E5-C0942227D53C}"/>
            </c:ext>
          </c:extLst>
        </c:ser>
        <c:ser>
          <c:idx val="1"/>
          <c:order val="1"/>
          <c:tx>
            <c:strRef>
              <c:f>Tabelle1!$C$1</c:f>
              <c:strCache>
                <c:ptCount val="1"/>
                <c:pt idx="0">
                  <c:v>Legende 2</c:v>
                </c:pt>
              </c:strCache>
            </c:strRef>
          </c:tx>
          <c:spPr>
            <a:solidFill>
              <a:schemeClr val="bg2"/>
            </a:solidFill>
            <a:ln>
              <a:noFill/>
            </a:ln>
            <a:effectLst/>
          </c:spPr>
          <c:invertIfNegative val="0"/>
          <c:dLbls>
            <c:numFmt formatCode="#,##0" sourceLinked="0"/>
            <c:spPr>
              <a:noFill/>
              <a:ln>
                <a:noFill/>
              </a:ln>
              <a:effectLst/>
            </c:spPr>
            <c:txPr>
              <a:bodyPr rot="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de-DE"/>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Tabelle1!$A$2:$A$5</c:f>
              <c:strCache>
                <c:ptCount val="4"/>
                <c:pt idx="0">
                  <c:v>Ich bin ein kleines Label</c:v>
                </c:pt>
                <c:pt idx="1">
                  <c:v>Ich bin ein kleines Label</c:v>
                </c:pt>
                <c:pt idx="2">
                  <c:v>Ich bin ein kleines Label</c:v>
                </c:pt>
                <c:pt idx="3">
                  <c:v>Ich bin ein kleines Label</c:v>
                </c:pt>
              </c:strCache>
            </c:strRef>
          </c:cat>
          <c:val>
            <c:numRef>
              <c:f>Tabelle1!$C$2:$C$5</c:f>
              <c:numCache>
                <c:formatCode>General</c:formatCode>
                <c:ptCount val="4"/>
                <c:pt idx="0">
                  <c:v>12000</c:v>
                </c:pt>
                <c:pt idx="1">
                  <c:v>12000</c:v>
                </c:pt>
                <c:pt idx="2">
                  <c:v>12000</c:v>
                </c:pt>
                <c:pt idx="3">
                  <c:v>12000</c:v>
                </c:pt>
              </c:numCache>
            </c:numRef>
          </c:val>
          <c:extLst>
            <c:ext xmlns:c16="http://schemas.microsoft.com/office/drawing/2014/chart" uri="{C3380CC4-5D6E-409C-BE32-E72D297353CC}">
              <c16:uniqueId val="{00000001-0B2E-46BB-85E5-C0942227D53C}"/>
            </c:ext>
          </c:extLst>
        </c:ser>
        <c:ser>
          <c:idx val="2"/>
          <c:order val="2"/>
          <c:tx>
            <c:strRef>
              <c:f>Tabelle1!$D$1</c:f>
              <c:strCache>
                <c:ptCount val="1"/>
                <c:pt idx="0">
                  <c:v>Legende 3</c:v>
                </c:pt>
              </c:strCache>
            </c:strRef>
          </c:tx>
          <c:spPr>
            <a:solidFill>
              <a:schemeClr val="tx2"/>
            </a:solidFill>
            <a:ln>
              <a:noFill/>
            </a:ln>
            <a:effectLst/>
          </c:spPr>
          <c:invertIfNegative val="0"/>
          <c:dLbls>
            <c:numFmt formatCode="#,##0" sourceLinked="0"/>
            <c:spPr>
              <a:noFill/>
              <a:ln>
                <a:noFill/>
              </a:ln>
              <a:effectLst/>
            </c:spPr>
            <c:txPr>
              <a:bodyPr rot="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de-DE"/>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Tabelle1!$A$2:$A$5</c:f>
              <c:strCache>
                <c:ptCount val="4"/>
                <c:pt idx="0">
                  <c:v>Ich bin ein kleines Label</c:v>
                </c:pt>
                <c:pt idx="1">
                  <c:v>Ich bin ein kleines Label</c:v>
                </c:pt>
                <c:pt idx="2">
                  <c:v>Ich bin ein kleines Label</c:v>
                </c:pt>
                <c:pt idx="3">
                  <c:v>Ich bin ein kleines Label</c:v>
                </c:pt>
              </c:strCache>
            </c:strRef>
          </c:cat>
          <c:val>
            <c:numRef>
              <c:f>Tabelle1!$D$2:$D$5</c:f>
              <c:numCache>
                <c:formatCode>General</c:formatCode>
                <c:ptCount val="4"/>
                <c:pt idx="0">
                  <c:v>16000</c:v>
                </c:pt>
                <c:pt idx="1">
                  <c:v>16000</c:v>
                </c:pt>
                <c:pt idx="2">
                  <c:v>16000</c:v>
                </c:pt>
                <c:pt idx="3">
                  <c:v>16000</c:v>
                </c:pt>
              </c:numCache>
            </c:numRef>
          </c:val>
          <c:extLst>
            <c:ext xmlns:c16="http://schemas.microsoft.com/office/drawing/2014/chart" uri="{C3380CC4-5D6E-409C-BE32-E72D297353CC}">
              <c16:uniqueId val="{00000002-0B2E-46BB-85E5-C0942227D53C}"/>
            </c:ext>
          </c:extLst>
        </c:ser>
        <c:dLbls>
          <c:dLblPos val="outEnd"/>
          <c:showLegendKey val="0"/>
          <c:showVal val="1"/>
          <c:showCatName val="0"/>
          <c:showSerName val="0"/>
          <c:showPercent val="0"/>
          <c:showBubbleSize val="0"/>
        </c:dLbls>
        <c:gapWidth val="380"/>
        <c:overlap val="-40"/>
        <c:axId val="994239824"/>
        <c:axId val="994234424"/>
      </c:barChart>
      <c:catAx>
        <c:axId val="994239824"/>
        <c:scaling>
          <c:orientation val="minMax"/>
        </c:scaling>
        <c:delete val="0"/>
        <c:axPos val="b"/>
        <c:numFmt formatCode="General" sourceLinked="1"/>
        <c:majorTickMark val="none"/>
        <c:minorTickMark val="none"/>
        <c:tickLblPos val="nextTo"/>
        <c:spPr>
          <a:noFill/>
          <a:ln w="9525" cap="flat" cmpd="sng" algn="ctr">
            <a:solidFill>
              <a:schemeClr val="tx2"/>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de-DE"/>
          </a:p>
        </c:txPr>
        <c:crossAx val="994234424"/>
        <c:crosses val="autoZero"/>
        <c:auto val="1"/>
        <c:lblAlgn val="ctr"/>
        <c:lblOffset val="100"/>
        <c:noMultiLvlLbl val="0"/>
      </c:catAx>
      <c:valAx>
        <c:axId val="994234424"/>
        <c:scaling>
          <c:orientation val="minMax"/>
        </c:scaling>
        <c:delete val="0"/>
        <c:axPos val="l"/>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lt"/>
                <a:cs typeface="+mn-lt"/>
              </a:defRPr>
            </a:pPr>
            <a:endParaRPr lang="de-DE"/>
          </a:p>
        </c:txPr>
        <c:crossAx val="99423982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de-DE"/>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200" b="0">
          <a:solidFill>
            <a:schemeClr val="tx1"/>
          </a:solidFill>
          <a:latin typeface="+mn-lt"/>
        </a:defRPr>
      </a:pPr>
      <a:endParaRPr lang="de-DE"/>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756267832264325"/>
          <c:y val="0.13911204976928901"/>
          <c:w val="0.24874652256935945"/>
          <c:h val="0.64144693647987883"/>
        </c:manualLayout>
      </c:layout>
      <c:doughnutChart>
        <c:varyColors val="1"/>
        <c:ser>
          <c:idx val="0"/>
          <c:order val="0"/>
          <c:tx>
            <c:strRef>
              <c:f>Tabelle1!$B$1</c:f>
              <c:strCache>
                <c:ptCount val="1"/>
                <c:pt idx="0">
                  <c:v>Legende 1</c:v>
                </c:pt>
              </c:strCache>
            </c:strRef>
          </c:tx>
          <c:spPr>
            <a:ln w="88900">
              <a:solidFill>
                <a:schemeClr val="bg1"/>
              </a:solidFill>
              <a:miter lim="800000"/>
            </a:ln>
          </c:spPr>
          <c:dPt>
            <c:idx val="0"/>
            <c:bubble3D val="0"/>
            <c:spPr>
              <a:solidFill>
                <a:schemeClr val="accent1"/>
              </a:solidFill>
              <a:ln w="88900">
                <a:solidFill>
                  <a:schemeClr val="bg1"/>
                </a:solidFill>
                <a:miter lim="800000"/>
              </a:ln>
              <a:effectLst/>
            </c:spPr>
            <c:extLst>
              <c:ext xmlns:c16="http://schemas.microsoft.com/office/drawing/2014/chart" uri="{C3380CC4-5D6E-409C-BE32-E72D297353CC}">
                <c16:uniqueId val="{00000000-13B3-4C41-82EA-A2D8ABD3A9AD}"/>
              </c:ext>
            </c:extLst>
          </c:dPt>
          <c:dPt>
            <c:idx val="1"/>
            <c:bubble3D val="0"/>
            <c:spPr>
              <a:solidFill>
                <a:schemeClr val="bg2"/>
              </a:solidFill>
              <a:ln w="88900">
                <a:solidFill>
                  <a:schemeClr val="bg1"/>
                </a:solidFill>
                <a:miter lim="800000"/>
              </a:ln>
              <a:effectLst/>
            </c:spPr>
            <c:extLst>
              <c:ext xmlns:c16="http://schemas.microsoft.com/office/drawing/2014/chart" uri="{C3380CC4-5D6E-409C-BE32-E72D297353CC}">
                <c16:uniqueId val="{00000002-13B3-4C41-82EA-A2D8ABD3A9AD}"/>
              </c:ext>
            </c:extLst>
          </c:dPt>
          <c:dPt>
            <c:idx val="2"/>
            <c:bubble3D val="0"/>
            <c:spPr>
              <a:solidFill>
                <a:schemeClr val="tx2"/>
              </a:solidFill>
              <a:ln w="88900">
                <a:solidFill>
                  <a:schemeClr val="bg1"/>
                </a:solidFill>
                <a:miter lim="800000"/>
              </a:ln>
              <a:effectLst/>
            </c:spPr>
            <c:extLst>
              <c:ext xmlns:c16="http://schemas.microsoft.com/office/drawing/2014/chart" uri="{C3380CC4-5D6E-409C-BE32-E72D297353CC}">
                <c16:uniqueId val="{00000001-13B3-4C41-82EA-A2D8ABD3A9AD}"/>
              </c:ext>
            </c:extLst>
          </c:dPt>
          <c:dLbls>
            <c:dLbl>
              <c:idx val="0"/>
              <c:layout>
                <c:manualLayout>
                  <c:x val="5.0876201243640472E-2"/>
                  <c:y val="-5.5393586005830928E-2"/>
                </c:manualLayout>
              </c:layout>
              <c:tx>
                <c:rich>
                  <a:bodyPr/>
                  <a:lstStyle/>
                  <a:p>
                    <a:r>
                      <a:rPr lang="en-US"/>
                      <a:t>30%</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0-13B3-4C41-82EA-A2D8ABD3A9AD}"/>
                </c:ext>
              </c:extLst>
            </c:dLbl>
            <c:dLbl>
              <c:idx val="1"/>
              <c:layout>
                <c:manualLayout>
                  <c:x val="0.11418880723572632"/>
                  <c:y val="-3.2069970845481049E-2"/>
                </c:manualLayout>
              </c:layout>
              <c:tx>
                <c:rich>
                  <a:bodyPr/>
                  <a:lstStyle/>
                  <a:p>
                    <a:r>
                      <a:rPr lang="en-US"/>
                      <a:t>35%</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2-13B3-4C41-82EA-A2D8ABD3A9AD}"/>
                </c:ext>
              </c:extLst>
            </c:dLbl>
            <c:dLbl>
              <c:idx val="2"/>
              <c:layout>
                <c:manualLayout>
                  <c:x val="-4.9745618993781798E-2"/>
                  <c:y val="-5.8309037900874661E-2"/>
                </c:manualLayout>
              </c:layout>
              <c:tx>
                <c:rich>
                  <a:bodyPr/>
                  <a:lstStyle/>
                  <a:p>
                    <a:r>
                      <a:rPr lang="en-US"/>
                      <a:t>35%</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1-13B3-4C41-82EA-A2D8ABD3A9AD}"/>
                </c:ext>
              </c:extLst>
            </c:dLbl>
            <c:numFmt formatCode="#,##0" sourceLinked="0"/>
            <c:spPr>
              <a:noFill/>
              <a:ln>
                <a:noFill/>
              </a:ln>
              <a:effectLst/>
            </c:spPr>
            <c:txPr>
              <a:bodyPr rot="0" spcFirstLastPara="1" vertOverflow="ellipsis" vert="horz" wrap="square" anchor="ctr" anchorCtr="1"/>
              <a:lstStyle/>
              <a:p>
                <a:pPr>
                  <a:defRPr sz="2400" b="1" i="0" u="none" strike="noStrike" kern="1200" baseline="0">
                    <a:solidFill>
                      <a:schemeClr val="tx1"/>
                    </a:solidFill>
                    <a:latin typeface="+mj-lt"/>
                    <a:ea typeface="+mn-ea"/>
                    <a:cs typeface="+mn-cs"/>
                  </a:defRPr>
                </a:pPr>
                <a:endParaRPr lang="de-DE"/>
              </a:p>
            </c:txPr>
            <c:showLegendKey val="0"/>
            <c:showVal val="1"/>
            <c:showCatName val="0"/>
            <c:showSerName val="0"/>
            <c:showPercent val="0"/>
            <c:showBubbleSize val="0"/>
            <c:showLeaderLines val="0"/>
            <c:extLst>
              <c:ext xmlns:c15="http://schemas.microsoft.com/office/drawing/2012/chart" uri="{CE6537A1-D6FC-4f65-9D91-7224C49458BB}"/>
            </c:extLst>
          </c:dLbls>
          <c:cat>
            <c:strRef>
              <c:f>Tabelle1!$A$2:$A$4</c:f>
              <c:strCache>
                <c:ptCount val="3"/>
                <c:pt idx="0">
                  <c:v>Ich bin ein kleines Label</c:v>
                </c:pt>
                <c:pt idx="1">
                  <c:v>Ich bin ein kleines Label</c:v>
                </c:pt>
                <c:pt idx="2">
                  <c:v>Ich bin ein kleines Label</c:v>
                </c:pt>
              </c:strCache>
            </c:strRef>
          </c:cat>
          <c:val>
            <c:numRef>
              <c:f>Tabelle1!$B$2:$B$4</c:f>
              <c:numCache>
                <c:formatCode>General</c:formatCode>
                <c:ptCount val="3"/>
                <c:pt idx="0">
                  <c:v>30</c:v>
                </c:pt>
                <c:pt idx="1">
                  <c:v>35</c:v>
                </c:pt>
                <c:pt idx="2">
                  <c:v>35</c:v>
                </c:pt>
              </c:numCache>
            </c:numRef>
          </c:val>
          <c:extLst>
            <c:ext xmlns:c16="http://schemas.microsoft.com/office/drawing/2014/chart" uri="{C3380CC4-5D6E-409C-BE32-E72D297353CC}">
              <c16:uniqueId val="{00000000-C647-42DF-8AC6-824E9BE4B663}"/>
            </c:ext>
          </c:extLst>
        </c:ser>
        <c:dLbls>
          <c:showLegendKey val="0"/>
          <c:showVal val="0"/>
          <c:showCatName val="0"/>
          <c:showSerName val="0"/>
          <c:showPercent val="0"/>
          <c:showBubbleSize val="0"/>
          <c:showLeaderLines val="0"/>
        </c:dLbls>
        <c:firstSliceAng val="0"/>
        <c:holeSize val="80"/>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200" b="0">
          <a:solidFill>
            <a:schemeClr val="tx1"/>
          </a:solidFill>
          <a:latin typeface="+mn-lt"/>
        </a:defRPr>
      </a:pPr>
      <a:endParaRPr lang="de-DE"/>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a:extLst>
              <a:ext uri="{FF2B5EF4-FFF2-40B4-BE49-F238E27FC236}">
                <a16:creationId xmlns:a16="http://schemas.microsoft.com/office/drawing/2014/main" id="{637845B6-5494-F3EF-4D66-0AC1AF0CFAA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e-DE" dirty="0"/>
          </a:p>
        </p:txBody>
      </p:sp>
      <p:sp>
        <p:nvSpPr>
          <p:cNvPr id="3" name="Datumsplatzhalter 2">
            <a:extLst>
              <a:ext uri="{FF2B5EF4-FFF2-40B4-BE49-F238E27FC236}">
                <a16:creationId xmlns:a16="http://schemas.microsoft.com/office/drawing/2014/main" id="{9CC1B4F6-C76F-7449-1876-8CD94AE23BE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CA09EE3-F977-4122-8AA3-DCDF98E78F4D}" type="datetimeFigureOut">
              <a:rPr lang="de-DE" smtClean="0"/>
              <a:t>11.08.2024</a:t>
            </a:fld>
            <a:endParaRPr lang="de-DE"/>
          </a:p>
        </p:txBody>
      </p:sp>
      <p:sp>
        <p:nvSpPr>
          <p:cNvPr id="4" name="Fußzeilenplatzhalter 3">
            <a:extLst>
              <a:ext uri="{FF2B5EF4-FFF2-40B4-BE49-F238E27FC236}">
                <a16:creationId xmlns:a16="http://schemas.microsoft.com/office/drawing/2014/main" id="{F827864E-AAAE-718C-DCAA-5C7761AFC4A9}"/>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de-DE"/>
          </a:p>
        </p:txBody>
      </p:sp>
      <p:sp>
        <p:nvSpPr>
          <p:cNvPr id="5" name="Foliennummernplatzhalter 4">
            <a:extLst>
              <a:ext uri="{FF2B5EF4-FFF2-40B4-BE49-F238E27FC236}">
                <a16:creationId xmlns:a16="http://schemas.microsoft.com/office/drawing/2014/main" id="{96AC58EF-566D-8985-8CE4-F10BD6DAA96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70D4E36-68C3-4365-A3C8-F4C864383CED}" type="slidenum">
              <a:rPr lang="de-DE" smtClean="0"/>
              <a:t>‹Nr.›</a:t>
            </a:fld>
            <a:endParaRPr lang="de-DE"/>
          </a:p>
        </p:txBody>
      </p:sp>
    </p:spTree>
    <p:extLst>
      <p:ext uri="{BB962C8B-B14F-4D97-AF65-F5344CB8AC3E}">
        <p14:creationId xmlns:p14="http://schemas.microsoft.com/office/powerpoint/2010/main" val="988382204"/>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rtl="0">
              <a:defRPr sz="1200"/>
            </a:lvl1pPr>
          </a:lstStyle>
          <a:p>
            <a:endParaRPr lang="de-DE"/>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rtl="0">
              <a:defRPr sz="1200"/>
            </a:lvl1pPr>
          </a:lstStyle>
          <a:p>
            <a:fld id="{B9F31C6B-0FCE-46A8-812E-506E3A739D57}" type="datetimeFigureOut">
              <a:rPr lang="de-DE" smtClean="0"/>
              <a:pPr/>
              <a:t>11.08.2024</a:t>
            </a:fld>
            <a:endParaRPr lang="de-DE"/>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0" tIns="0" rIns="0" bIns="0" rtlCol="0"/>
          <a:lstStyle/>
          <a:p>
            <a:pPr lvl="0"/>
            <a:r>
              <a:rPr lang="de-DE" dirty="0"/>
              <a:t>Mastertextformat bearbeiten</a:t>
            </a:r>
          </a:p>
          <a:p>
            <a:pPr lvl="1"/>
            <a:r>
              <a:rPr lang="de-DE" dirty="0"/>
              <a:t>Zweite Ebene</a:t>
            </a:r>
          </a:p>
          <a:p>
            <a:pPr lvl="2"/>
            <a:r>
              <a:rPr lang="de-DE" dirty="0"/>
              <a:t>Dritte Ebene</a:t>
            </a:r>
          </a:p>
          <a:p>
            <a:pPr lvl="3"/>
            <a:r>
              <a:rPr lang="de-DE" dirty="0"/>
              <a:t>Vierte Ebene</a:t>
            </a:r>
          </a:p>
          <a:p>
            <a:pPr lvl="4"/>
            <a:r>
              <a:rPr lang="de-DE" dirty="0"/>
              <a:t>Fünfte Ebene</a:t>
            </a:r>
          </a:p>
          <a:p>
            <a:pPr lvl="5"/>
            <a:r>
              <a:rPr lang="de-DE" dirty="0"/>
              <a:t>Sechste Ebene</a:t>
            </a:r>
          </a:p>
          <a:p>
            <a:pPr lvl="6"/>
            <a:r>
              <a:rPr lang="de-DE" dirty="0"/>
              <a:t>Siebte Ebene</a:t>
            </a:r>
          </a:p>
          <a:p>
            <a:pPr lvl="7"/>
            <a:r>
              <a:rPr lang="de-DE" dirty="0"/>
              <a:t>Achte Ebene</a:t>
            </a:r>
          </a:p>
          <a:p>
            <a:pPr lvl="8"/>
            <a:r>
              <a:rPr lang="de-DE" dirty="0"/>
              <a:t>Neunte Ebene</a:t>
            </a:r>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rtl="0">
              <a:defRPr sz="1200"/>
            </a:lvl1pPr>
          </a:lstStyle>
          <a:p>
            <a:endParaRPr lang="de-DE"/>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rtl="0">
              <a:defRPr sz="1200"/>
            </a:lvl1pPr>
          </a:lstStyle>
          <a:p>
            <a:fld id="{6AC91A1E-1F3C-4C24-BF60-687AD334015B}" type="slidenum">
              <a:rPr lang="de-DE" smtClean="0"/>
              <a:pPr/>
              <a:t>‹Nr.›</a:t>
            </a:fld>
            <a:endParaRPr lang="de-DE"/>
          </a:p>
        </p:txBody>
      </p:sp>
    </p:spTree>
    <p:extLst>
      <p:ext uri="{BB962C8B-B14F-4D97-AF65-F5344CB8AC3E}">
        <p14:creationId xmlns:p14="http://schemas.microsoft.com/office/powerpoint/2010/main" val="804721086"/>
      </p:ext>
    </p:extLst>
  </p:cSld>
  <p:clrMap bg1="lt1" tx1="dk1" bg2="lt2" tx2="dk2" accent1="accent1" accent2="accent2" accent3="accent3" accent4="accent4" accent5="accent5" accent6="accent6" hlink="hlink" folHlink="folHlink"/>
  <p:notesStyle>
    <a:lvl1pPr marL="0" indent="0" algn="l" defTabSz="914400" rtl="0" eaLnBrk="1" latinLnBrk="0" hangingPunct="1">
      <a:spcAft>
        <a:spcPts val="300"/>
      </a:spcAft>
      <a:buFont typeface="Wingdings" panose="05000000000000000000" pitchFamily="2" charset="2"/>
      <a:buNone/>
      <a:defRPr sz="1200" kern="1200">
        <a:solidFill>
          <a:schemeClr val="tx1"/>
        </a:solidFill>
        <a:latin typeface="+mn-lt"/>
        <a:ea typeface="+mn-ea"/>
        <a:cs typeface="+mn-cs"/>
      </a:defRPr>
    </a:lvl1pPr>
    <a:lvl2pPr marL="180000" indent="-180000" algn="l" defTabSz="914400" rtl="0" eaLnBrk="1" latinLnBrk="0" hangingPunct="1">
      <a:spcAft>
        <a:spcPts val="300"/>
      </a:spcAft>
      <a:buClr>
        <a:schemeClr val="accent1"/>
      </a:buClr>
      <a:buFont typeface="Arial" panose="020B0604020202020204" pitchFamily="34" charset="0"/>
      <a:buChar char="•"/>
      <a:defRPr sz="1200" kern="1200">
        <a:solidFill>
          <a:schemeClr val="tx1"/>
        </a:solidFill>
        <a:latin typeface="+mn-lt"/>
        <a:ea typeface="+mn-ea"/>
        <a:cs typeface="+mn-cs"/>
      </a:defRPr>
    </a:lvl2pPr>
    <a:lvl3pPr marL="360000" indent="-180000" algn="l" defTabSz="914400" rtl="0" eaLnBrk="1" latinLnBrk="0" hangingPunct="1">
      <a:spcAft>
        <a:spcPts val="300"/>
      </a:spcAft>
      <a:buClr>
        <a:schemeClr val="accent1"/>
      </a:buClr>
      <a:buFont typeface="Arial" panose="020B0604020202020204" pitchFamily="34" charset="0"/>
      <a:buChar char="•"/>
      <a:defRPr sz="1200" kern="1200">
        <a:solidFill>
          <a:schemeClr val="tx1"/>
        </a:solidFill>
        <a:latin typeface="+mn-lt"/>
        <a:ea typeface="+mn-ea"/>
        <a:cs typeface="+mn-cs"/>
      </a:defRPr>
    </a:lvl3pPr>
    <a:lvl4pPr marL="540000" indent="-180000" algn="l" defTabSz="914400" rtl="0" eaLnBrk="1" latinLnBrk="0" hangingPunct="1">
      <a:spcAft>
        <a:spcPts val="300"/>
      </a:spcAft>
      <a:buClr>
        <a:schemeClr val="accent1"/>
      </a:buClr>
      <a:buFont typeface="Arial" panose="020B0604020202020204" pitchFamily="34" charset="0"/>
      <a:buChar char="•"/>
      <a:defRPr sz="1200" kern="1200">
        <a:solidFill>
          <a:schemeClr val="tx1"/>
        </a:solidFill>
        <a:latin typeface="+mn-lt"/>
        <a:ea typeface="+mn-ea"/>
        <a:cs typeface="+mn-cs"/>
      </a:defRPr>
    </a:lvl4pPr>
    <a:lvl5pPr marL="720000" indent="-180000" algn="l" defTabSz="914400" rtl="0" eaLnBrk="1" latinLnBrk="0" hangingPunct="1">
      <a:spcAft>
        <a:spcPts val="300"/>
      </a:spcAft>
      <a:buClr>
        <a:schemeClr val="accent1"/>
      </a:buClr>
      <a:buFont typeface="Arial" panose="020B0604020202020204" pitchFamily="34" charset="0"/>
      <a:buChar char="•"/>
      <a:defRPr sz="1200" kern="1200">
        <a:solidFill>
          <a:schemeClr val="tx1"/>
        </a:solidFill>
        <a:latin typeface="+mn-lt"/>
        <a:ea typeface="+mn-ea"/>
        <a:cs typeface="+mn-cs"/>
      </a:defRPr>
    </a:lvl5pPr>
    <a:lvl6pPr marL="900000" indent="-180000" algn="l" defTabSz="914400" rtl="0" eaLnBrk="1" latinLnBrk="0" hangingPunct="1">
      <a:spcAft>
        <a:spcPts val="300"/>
      </a:spcAft>
      <a:buClr>
        <a:schemeClr val="accent1"/>
      </a:buClr>
      <a:buFont typeface="Arial" panose="020B0604020202020204" pitchFamily="34" charset="0"/>
      <a:buChar char="•"/>
      <a:defRPr sz="1200" kern="1200">
        <a:solidFill>
          <a:schemeClr val="tx1"/>
        </a:solidFill>
        <a:latin typeface="+mn-lt"/>
        <a:ea typeface="+mn-ea"/>
        <a:cs typeface="+mn-cs"/>
      </a:defRPr>
    </a:lvl6pPr>
    <a:lvl7pPr marL="1080000" indent="-180000" algn="l" defTabSz="914400" rtl="0" eaLnBrk="1" latinLnBrk="0" hangingPunct="1">
      <a:spcAft>
        <a:spcPts val="300"/>
      </a:spcAft>
      <a:buClr>
        <a:schemeClr val="accent1"/>
      </a:buClr>
      <a:buFont typeface="Arial" panose="020B0604020202020204" pitchFamily="34" charset="0"/>
      <a:buChar char="•"/>
      <a:defRPr sz="1200" kern="1200">
        <a:solidFill>
          <a:schemeClr val="tx1"/>
        </a:solidFill>
        <a:latin typeface="+mn-lt"/>
        <a:ea typeface="+mn-ea"/>
        <a:cs typeface="+mn-cs"/>
      </a:defRPr>
    </a:lvl7pPr>
    <a:lvl8pPr marL="1260000" indent="-180000" algn="l" defTabSz="914400" rtl="0" eaLnBrk="1" latinLnBrk="0" hangingPunct="1">
      <a:spcAft>
        <a:spcPts val="300"/>
      </a:spcAft>
      <a:buClr>
        <a:schemeClr val="accent1"/>
      </a:buClr>
      <a:buFont typeface="Arial" panose="020B0604020202020204" pitchFamily="34" charset="0"/>
      <a:buChar char="•"/>
      <a:defRPr sz="1200" kern="1200">
        <a:solidFill>
          <a:schemeClr val="tx1"/>
        </a:solidFill>
        <a:latin typeface="+mn-lt"/>
        <a:ea typeface="+mn-ea"/>
        <a:cs typeface="+mn-cs"/>
      </a:defRPr>
    </a:lvl8pPr>
    <a:lvl9pPr marL="1440000" indent="-180000" algn="l" defTabSz="914400" rtl="0" eaLnBrk="1" latinLnBrk="0" hangingPunct="1">
      <a:spcAft>
        <a:spcPts val="300"/>
      </a:spcAft>
      <a:buClr>
        <a:schemeClr val="accent1"/>
      </a:buClr>
      <a:buFont typeface="Arial" panose="020B0604020202020204" pitchFamily="34" charset="0"/>
      <a:buChar char="•"/>
      <a:defRPr sz="1200" kern="1200">
        <a:solidFill>
          <a:schemeClr val="tx1"/>
        </a:solidFill>
        <a:latin typeface="+mn-lt"/>
        <a:ea typeface="+mn-ea"/>
        <a:cs typeface="+mn-cs"/>
      </a:defRPr>
    </a:lvl9pPr>
  </p:notesStyle>
  <p:extLst>
    <p:ext uri="{620B2872-D7B9-4A21-9093-7833F8D536E1}">
      <p15:sldGuideLst xmlns:p15="http://schemas.microsoft.com/office/powerpoint/2012/main">
        <p15:guide id="1" orient="horz" pos="2880" userDrawn="1">
          <p15:clr>
            <a:srgbClr val="F26B43"/>
          </p15:clr>
        </p15:guide>
        <p15:guide id="2" pos="2160" userDrawn="1">
          <p15:clr>
            <a:srgbClr val="F26B43"/>
          </p15:clr>
        </p15:guide>
      </p15:sldGuideLst>
    </p:ext>
  </p:extLst>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5"/>
          </p:nvPr>
        </p:nvSpPr>
        <p:spPr/>
        <p:txBody>
          <a:bodyPr/>
          <a:lstStyle/>
          <a:p>
            <a:fld id="{6AC91A1E-1F3C-4C24-BF60-687AD334015B}" type="slidenum">
              <a:rPr lang="de-DE" smtClean="0"/>
              <a:pPr/>
              <a:t>3</a:t>
            </a:fld>
            <a:endParaRPr lang="de-DE"/>
          </a:p>
        </p:txBody>
      </p:sp>
    </p:spTree>
    <p:extLst>
      <p:ext uri="{BB962C8B-B14F-4D97-AF65-F5344CB8AC3E}">
        <p14:creationId xmlns:p14="http://schemas.microsoft.com/office/powerpoint/2010/main" val="11628366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5"/>
          </p:nvPr>
        </p:nvSpPr>
        <p:spPr/>
        <p:txBody>
          <a:bodyPr/>
          <a:lstStyle/>
          <a:p>
            <a:fld id="{6AC91A1E-1F3C-4C24-BF60-687AD334015B}" type="slidenum">
              <a:rPr lang="de-DE" smtClean="0"/>
              <a:pPr/>
              <a:t>4</a:t>
            </a:fld>
            <a:endParaRPr lang="de-DE"/>
          </a:p>
        </p:txBody>
      </p:sp>
    </p:spTree>
    <p:extLst>
      <p:ext uri="{BB962C8B-B14F-4D97-AF65-F5344CB8AC3E}">
        <p14:creationId xmlns:p14="http://schemas.microsoft.com/office/powerpoint/2010/main" val="40539164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5"/>
          </p:nvPr>
        </p:nvSpPr>
        <p:spPr/>
        <p:txBody>
          <a:bodyPr/>
          <a:lstStyle/>
          <a:p>
            <a:fld id="{6AC91A1E-1F3C-4C24-BF60-687AD334015B}" type="slidenum">
              <a:rPr lang="de-DE" smtClean="0"/>
              <a:pPr/>
              <a:t>5</a:t>
            </a:fld>
            <a:endParaRPr lang="de-DE"/>
          </a:p>
        </p:txBody>
      </p:sp>
    </p:spTree>
    <p:extLst>
      <p:ext uri="{BB962C8B-B14F-4D97-AF65-F5344CB8AC3E}">
        <p14:creationId xmlns:p14="http://schemas.microsoft.com/office/powerpoint/2010/main" val="13956575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5"/>
          </p:nvPr>
        </p:nvSpPr>
        <p:spPr/>
        <p:txBody>
          <a:bodyPr/>
          <a:lstStyle/>
          <a:p>
            <a:fld id="{6AC91A1E-1F3C-4C24-BF60-687AD334015B}" type="slidenum">
              <a:rPr lang="de-DE" smtClean="0"/>
              <a:pPr/>
              <a:t>6</a:t>
            </a:fld>
            <a:endParaRPr lang="de-DE"/>
          </a:p>
        </p:txBody>
      </p:sp>
    </p:spTree>
    <p:extLst>
      <p:ext uri="{BB962C8B-B14F-4D97-AF65-F5344CB8AC3E}">
        <p14:creationId xmlns:p14="http://schemas.microsoft.com/office/powerpoint/2010/main" val="20735294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5"/>
          </p:nvPr>
        </p:nvSpPr>
        <p:spPr/>
        <p:txBody>
          <a:bodyPr/>
          <a:lstStyle/>
          <a:p>
            <a:fld id="{6AC91A1E-1F3C-4C24-BF60-687AD334015B}" type="slidenum">
              <a:rPr lang="de-DE" smtClean="0"/>
              <a:pPr/>
              <a:t>7</a:t>
            </a:fld>
            <a:endParaRPr lang="de-DE"/>
          </a:p>
        </p:txBody>
      </p:sp>
    </p:spTree>
    <p:extLst>
      <p:ext uri="{BB962C8B-B14F-4D97-AF65-F5344CB8AC3E}">
        <p14:creationId xmlns:p14="http://schemas.microsoft.com/office/powerpoint/2010/main" val="24533937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6AC91A1E-1F3C-4C24-BF60-687AD334015B}" type="slidenum">
              <a:rPr lang="de-DE" smtClean="0"/>
              <a:pPr/>
              <a:t>8</a:t>
            </a:fld>
            <a:endParaRPr lang="de-DE"/>
          </a:p>
        </p:txBody>
      </p:sp>
    </p:spTree>
    <p:extLst>
      <p:ext uri="{BB962C8B-B14F-4D97-AF65-F5344CB8AC3E}">
        <p14:creationId xmlns:p14="http://schemas.microsoft.com/office/powerpoint/2010/main" val="10161709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5"/>
          </p:nvPr>
        </p:nvSpPr>
        <p:spPr/>
        <p:txBody>
          <a:bodyPr/>
          <a:lstStyle/>
          <a:p>
            <a:fld id="{6AC91A1E-1F3C-4C24-BF60-687AD334015B}" type="slidenum">
              <a:rPr lang="de-DE" smtClean="0"/>
              <a:pPr/>
              <a:t>9</a:t>
            </a:fld>
            <a:endParaRPr lang="de-DE"/>
          </a:p>
        </p:txBody>
      </p:sp>
    </p:spTree>
    <p:extLst>
      <p:ext uri="{BB962C8B-B14F-4D97-AF65-F5344CB8AC3E}">
        <p14:creationId xmlns:p14="http://schemas.microsoft.com/office/powerpoint/2010/main" val="40416215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5"/>
          </p:nvPr>
        </p:nvSpPr>
        <p:spPr/>
        <p:txBody>
          <a:bodyPr/>
          <a:lstStyle/>
          <a:p>
            <a:fld id="{6AC91A1E-1F3C-4C24-BF60-687AD334015B}" type="slidenum">
              <a:rPr lang="de-DE" smtClean="0"/>
              <a:pPr/>
              <a:t>10</a:t>
            </a:fld>
            <a:endParaRPr lang="de-DE"/>
          </a:p>
        </p:txBody>
      </p:sp>
    </p:spTree>
    <p:extLst>
      <p:ext uri="{BB962C8B-B14F-4D97-AF65-F5344CB8AC3E}">
        <p14:creationId xmlns:p14="http://schemas.microsoft.com/office/powerpoint/2010/main" val="40593021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5"/>
          </p:nvPr>
        </p:nvSpPr>
        <p:spPr/>
        <p:txBody>
          <a:bodyPr/>
          <a:lstStyle/>
          <a:p>
            <a:fld id="{6AC91A1E-1F3C-4C24-BF60-687AD334015B}" type="slidenum">
              <a:rPr lang="de-DE" smtClean="0"/>
              <a:pPr/>
              <a:t>11</a:t>
            </a:fld>
            <a:endParaRPr lang="de-DE"/>
          </a:p>
        </p:txBody>
      </p:sp>
    </p:spTree>
    <p:extLst>
      <p:ext uri="{BB962C8B-B14F-4D97-AF65-F5344CB8AC3E}">
        <p14:creationId xmlns:p14="http://schemas.microsoft.com/office/powerpoint/2010/main" val="40830651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5"/>
          </p:nvPr>
        </p:nvSpPr>
        <p:spPr/>
        <p:txBody>
          <a:bodyPr/>
          <a:lstStyle/>
          <a:p>
            <a:fld id="{6AC91A1E-1F3C-4C24-BF60-687AD334015B}" type="slidenum">
              <a:rPr lang="de-DE" smtClean="0"/>
              <a:pPr/>
              <a:t>12</a:t>
            </a:fld>
            <a:endParaRPr lang="de-DE"/>
          </a:p>
        </p:txBody>
      </p:sp>
    </p:spTree>
    <p:extLst>
      <p:ext uri="{BB962C8B-B14F-4D97-AF65-F5344CB8AC3E}">
        <p14:creationId xmlns:p14="http://schemas.microsoft.com/office/powerpoint/2010/main" val="25410941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5"/>
          </p:nvPr>
        </p:nvSpPr>
        <p:spPr/>
        <p:txBody>
          <a:bodyPr/>
          <a:lstStyle/>
          <a:p>
            <a:fld id="{6AC91A1E-1F3C-4C24-BF60-687AD334015B}" type="slidenum">
              <a:rPr lang="de-DE" smtClean="0"/>
              <a:pPr/>
              <a:t>14</a:t>
            </a:fld>
            <a:endParaRPr lang="de-DE"/>
          </a:p>
        </p:txBody>
      </p:sp>
    </p:spTree>
    <p:extLst>
      <p:ext uri="{BB962C8B-B14F-4D97-AF65-F5344CB8AC3E}">
        <p14:creationId xmlns:p14="http://schemas.microsoft.com/office/powerpoint/2010/main" val="26948885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5"/>
          </p:nvPr>
        </p:nvSpPr>
        <p:spPr/>
        <p:txBody>
          <a:bodyPr/>
          <a:lstStyle/>
          <a:p>
            <a:fld id="{6AC91A1E-1F3C-4C24-BF60-687AD334015B}" type="slidenum">
              <a:rPr lang="de-DE" smtClean="0"/>
              <a:pPr/>
              <a:t>15</a:t>
            </a:fld>
            <a:endParaRPr lang="de-DE"/>
          </a:p>
        </p:txBody>
      </p:sp>
    </p:spTree>
    <p:extLst>
      <p:ext uri="{BB962C8B-B14F-4D97-AF65-F5344CB8AC3E}">
        <p14:creationId xmlns:p14="http://schemas.microsoft.com/office/powerpoint/2010/main" val="23337649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5"/>
          </p:nvPr>
        </p:nvSpPr>
        <p:spPr/>
        <p:txBody>
          <a:bodyPr/>
          <a:lstStyle/>
          <a:p>
            <a:fld id="{6AC91A1E-1F3C-4C24-BF60-687AD334015B}" type="slidenum">
              <a:rPr lang="de-DE" smtClean="0"/>
              <a:pPr/>
              <a:t>16</a:t>
            </a:fld>
            <a:endParaRPr lang="de-DE"/>
          </a:p>
        </p:txBody>
      </p:sp>
    </p:spTree>
    <p:extLst>
      <p:ext uri="{BB962C8B-B14F-4D97-AF65-F5344CB8AC3E}">
        <p14:creationId xmlns:p14="http://schemas.microsoft.com/office/powerpoint/2010/main" val="19458118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5"/>
          </p:nvPr>
        </p:nvSpPr>
        <p:spPr/>
        <p:txBody>
          <a:bodyPr/>
          <a:lstStyle/>
          <a:p>
            <a:fld id="{6AC91A1E-1F3C-4C24-BF60-687AD334015B}" type="slidenum">
              <a:rPr lang="de-DE" smtClean="0"/>
              <a:pPr/>
              <a:t>17</a:t>
            </a:fld>
            <a:endParaRPr lang="de-DE"/>
          </a:p>
        </p:txBody>
      </p:sp>
    </p:spTree>
    <p:extLst>
      <p:ext uri="{BB962C8B-B14F-4D97-AF65-F5344CB8AC3E}">
        <p14:creationId xmlns:p14="http://schemas.microsoft.com/office/powerpoint/2010/main" val="259334598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5"/>
          </p:nvPr>
        </p:nvSpPr>
        <p:spPr/>
        <p:txBody>
          <a:bodyPr/>
          <a:lstStyle/>
          <a:p>
            <a:fld id="{6AC91A1E-1F3C-4C24-BF60-687AD334015B}" type="slidenum">
              <a:rPr lang="de-DE" smtClean="0"/>
              <a:pPr/>
              <a:t>18</a:t>
            </a:fld>
            <a:endParaRPr lang="de-DE"/>
          </a:p>
        </p:txBody>
      </p:sp>
    </p:spTree>
    <p:extLst>
      <p:ext uri="{BB962C8B-B14F-4D97-AF65-F5344CB8AC3E}">
        <p14:creationId xmlns:p14="http://schemas.microsoft.com/office/powerpoint/2010/main" val="15633644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5"/>
          </p:nvPr>
        </p:nvSpPr>
        <p:spPr/>
        <p:txBody>
          <a:bodyPr/>
          <a:lstStyle/>
          <a:p>
            <a:fld id="{6AC91A1E-1F3C-4C24-BF60-687AD334015B}" type="slidenum">
              <a:rPr lang="de-DE" smtClean="0"/>
              <a:pPr/>
              <a:t>19</a:t>
            </a:fld>
            <a:endParaRPr lang="de-DE"/>
          </a:p>
        </p:txBody>
      </p:sp>
    </p:spTree>
    <p:extLst>
      <p:ext uri="{BB962C8B-B14F-4D97-AF65-F5344CB8AC3E}">
        <p14:creationId xmlns:p14="http://schemas.microsoft.com/office/powerpoint/2010/main" val="74665416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5"/>
          </p:nvPr>
        </p:nvSpPr>
        <p:spPr/>
        <p:txBody>
          <a:bodyPr/>
          <a:lstStyle/>
          <a:p>
            <a:fld id="{6AC91A1E-1F3C-4C24-BF60-687AD334015B}" type="slidenum">
              <a:rPr lang="de-DE" smtClean="0"/>
              <a:pPr/>
              <a:t>20</a:t>
            </a:fld>
            <a:endParaRPr lang="de-DE"/>
          </a:p>
        </p:txBody>
      </p:sp>
    </p:spTree>
    <p:extLst>
      <p:ext uri="{BB962C8B-B14F-4D97-AF65-F5344CB8AC3E}">
        <p14:creationId xmlns:p14="http://schemas.microsoft.com/office/powerpoint/2010/main" val="23805155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6AC91A1E-1F3C-4C24-BF60-687AD334015B}" type="slidenum">
              <a:rPr lang="de-DE" smtClean="0"/>
              <a:pPr/>
              <a:t>21</a:t>
            </a:fld>
            <a:endParaRPr lang="de-DE"/>
          </a:p>
        </p:txBody>
      </p:sp>
    </p:spTree>
    <p:extLst>
      <p:ext uri="{BB962C8B-B14F-4D97-AF65-F5344CB8AC3E}">
        <p14:creationId xmlns:p14="http://schemas.microsoft.com/office/powerpoint/2010/main" val="341933963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6AC91A1E-1F3C-4C24-BF60-687AD334015B}" type="slidenum">
              <a:rPr lang="de-DE" smtClean="0"/>
              <a:pPr/>
              <a:t>24</a:t>
            </a:fld>
            <a:endParaRPr lang="de-DE"/>
          </a:p>
        </p:txBody>
      </p:sp>
    </p:spTree>
    <p:extLst>
      <p:ext uri="{BB962C8B-B14F-4D97-AF65-F5344CB8AC3E}">
        <p14:creationId xmlns:p14="http://schemas.microsoft.com/office/powerpoint/2010/main" val="30053579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5"/>
          </p:nvPr>
        </p:nvSpPr>
        <p:spPr/>
        <p:txBody>
          <a:bodyPr/>
          <a:lstStyle/>
          <a:p>
            <a:fld id="{6AC91A1E-1F3C-4C24-BF60-687AD334015B}" type="slidenum">
              <a:rPr lang="de-DE" smtClean="0"/>
              <a:pPr/>
              <a:t>25</a:t>
            </a:fld>
            <a:endParaRPr lang="de-DE"/>
          </a:p>
        </p:txBody>
      </p:sp>
    </p:spTree>
    <p:extLst>
      <p:ext uri="{BB962C8B-B14F-4D97-AF65-F5344CB8AC3E}">
        <p14:creationId xmlns:p14="http://schemas.microsoft.com/office/powerpoint/2010/main" val="15368393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5"/>
          </p:nvPr>
        </p:nvSpPr>
        <p:spPr/>
        <p:txBody>
          <a:bodyPr/>
          <a:lstStyle/>
          <a:p>
            <a:fld id="{6AC91A1E-1F3C-4C24-BF60-687AD334015B}" type="slidenum">
              <a:rPr lang="de-DE" smtClean="0"/>
              <a:pPr/>
              <a:t>26</a:t>
            </a:fld>
            <a:endParaRPr lang="de-DE"/>
          </a:p>
        </p:txBody>
      </p:sp>
    </p:spTree>
    <p:extLst>
      <p:ext uri="{BB962C8B-B14F-4D97-AF65-F5344CB8AC3E}">
        <p14:creationId xmlns:p14="http://schemas.microsoft.com/office/powerpoint/2010/main" val="267720880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5"/>
          </p:nvPr>
        </p:nvSpPr>
        <p:spPr/>
        <p:txBody>
          <a:bodyPr/>
          <a:lstStyle/>
          <a:p>
            <a:fld id="{6AC91A1E-1F3C-4C24-BF60-687AD334015B}" type="slidenum">
              <a:rPr lang="de-DE" smtClean="0"/>
              <a:pPr/>
              <a:t>27</a:t>
            </a:fld>
            <a:endParaRPr lang="de-DE"/>
          </a:p>
        </p:txBody>
      </p:sp>
    </p:spTree>
    <p:extLst>
      <p:ext uri="{BB962C8B-B14F-4D97-AF65-F5344CB8AC3E}">
        <p14:creationId xmlns:p14="http://schemas.microsoft.com/office/powerpoint/2010/main" val="3818471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5"/>
          </p:nvPr>
        </p:nvSpPr>
        <p:spPr/>
        <p:txBody>
          <a:bodyPr/>
          <a:lstStyle/>
          <a:p>
            <a:fld id="{6AC91A1E-1F3C-4C24-BF60-687AD334015B}" type="slidenum">
              <a:rPr lang="de-DE" smtClean="0"/>
              <a:pPr/>
              <a:t>28</a:t>
            </a:fld>
            <a:endParaRPr lang="de-DE"/>
          </a:p>
        </p:txBody>
      </p:sp>
    </p:spTree>
    <p:extLst>
      <p:ext uri="{BB962C8B-B14F-4D97-AF65-F5344CB8AC3E}">
        <p14:creationId xmlns:p14="http://schemas.microsoft.com/office/powerpoint/2010/main" val="5272591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5"/>
          </p:nvPr>
        </p:nvSpPr>
        <p:spPr/>
        <p:txBody>
          <a:bodyPr/>
          <a:lstStyle/>
          <a:p>
            <a:fld id="{6AC91A1E-1F3C-4C24-BF60-687AD334015B}" type="slidenum">
              <a:rPr lang="de-DE" smtClean="0"/>
              <a:pPr/>
              <a:t>29</a:t>
            </a:fld>
            <a:endParaRPr lang="de-DE"/>
          </a:p>
        </p:txBody>
      </p:sp>
    </p:spTree>
    <p:extLst>
      <p:ext uri="{BB962C8B-B14F-4D97-AF65-F5344CB8AC3E}">
        <p14:creationId xmlns:p14="http://schemas.microsoft.com/office/powerpoint/2010/main" val="193686833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5"/>
          </p:nvPr>
        </p:nvSpPr>
        <p:spPr/>
        <p:txBody>
          <a:bodyPr/>
          <a:lstStyle/>
          <a:p>
            <a:fld id="{6AC91A1E-1F3C-4C24-BF60-687AD334015B}" type="slidenum">
              <a:rPr lang="de-DE" smtClean="0"/>
              <a:pPr/>
              <a:t>30</a:t>
            </a:fld>
            <a:endParaRPr lang="de-DE"/>
          </a:p>
        </p:txBody>
      </p:sp>
    </p:spTree>
    <p:extLst>
      <p:ext uri="{BB962C8B-B14F-4D97-AF65-F5344CB8AC3E}">
        <p14:creationId xmlns:p14="http://schemas.microsoft.com/office/powerpoint/2010/main" val="180083126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5"/>
          </p:nvPr>
        </p:nvSpPr>
        <p:spPr/>
        <p:txBody>
          <a:bodyPr/>
          <a:lstStyle/>
          <a:p>
            <a:fld id="{6AC91A1E-1F3C-4C24-BF60-687AD334015B}" type="slidenum">
              <a:rPr lang="de-DE" smtClean="0"/>
              <a:pPr/>
              <a:t>31</a:t>
            </a:fld>
            <a:endParaRPr lang="de-DE"/>
          </a:p>
        </p:txBody>
      </p:sp>
    </p:spTree>
    <p:extLst>
      <p:ext uri="{BB962C8B-B14F-4D97-AF65-F5344CB8AC3E}">
        <p14:creationId xmlns:p14="http://schemas.microsoft.com/office/powerpoint/2010/main" val="176731263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5"/>
          </p:nvPr>
        </p:nvSpPr>
        <p:spPr/>
        <p:txBody>
          <a:bodyPr/>
          <a:lstStyle/>
          <a:p>
            <a:fld id="{6AC91A1E-1F3C-4C24-BF60-687AD334015B}" type="slidenum">
              <a:rPr lang="de-DE" smtClean="0"/>
              <a:pPr/>
              <a:t>32</a:t>
            </a:fld>
            <a:endParaRPr lang="de-DE"/>
          </a:p>
        </p:txBody>
      </p:sp>
    </p:spTree>
    <p:extLst>
      <p:ext uri="{BB962C8B-B14F-4D97-AF65-F5344CB8AC3E}">
        <p14:creationId xmlns:p14="http://schemas.microsoft.com/office/powerpoint/2010/main" val="18042319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5"/>
          </p:nvPr>
        </p:nvSpPr>
        <p:spPr/>
        <p:txBody>
          <a:bodyPr/>
          <a:lstStyle/>
          <a:p>
            <a:fld id="{6AC91A1E-1F3C-4C24-BF60-687AD334015B}" type="slidenum">
              <a:rPr lang="de-DE" smtClean="0"/>
              <a:pPr/>
              <a:t>33</a:t>
            </a:fld>
            <a:endParaRPr lang="de-DE"/>
          </a:p>
        </p:txBody>
      </p:sp>
    </p:spTree>
    <p:extLst>
      <p:ext uri="{BB962C8B-B14F-4D97-AF65-F5344CB8AC3E}">
        <p14:creationId xmlns:p14="http://schemas.microsoft.com/office/powerpoint/2010/main" val="113488603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5"/>
          </p:nvPr>
        </p:nvSpPr>
        <p:spPr/>
        <p:txBody>
          <a:bodyPr/>
          <a:lstStyle/>
          <a:p>
            <a:fld id="{6AC91A1E-1F3C-4C24-BF60-687AD334015B}" type="slidenum">
              <a:rPr lang="de-DE" smtClean="0"/>
              <a:pPr/>
              <a:t>34</a:t>
            </a:fld>
            <a:endParaRPr lang="de-DE"/>
          </a:p>
        </p:txBody>
      </p:sp>
    </p:spTree>
    <p:extLst>
      <p:ext uri="{BB962C8B-B14F-4D97-AF65-F5344CB8AC3E}">
        <p14:creationId xmlns:p14="http://schemas.microsoft.com/office/powerpoint/2010/main" val="355615968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5"/>
          </p:nvPr>
        </p:nvSpPr>
        <p:spPr/>
        <p:txBody>
          <a:bodyPr/>
          <a:lstStyle/>
          <a:p>
            <a:fld id="{6AC91A1E-1F3C-4C24-BF60-687AD334015B}" type="slidenum">
              <a:rPr lang="de-DE" smtClean="0"/>
              <a:pPr/>
              <a:t>35</a:t>
            </a:fld>
            <a:endParaRPr lang="de-DE"/>
          </a:p>
        </p:txBody>
      </p:sp>
    </p:spTree>
    <p:extLst>
      <p:ext uri="{BB962C8B-B14F-4D97-AF65-F5344CB8AC3E}">
        <p14:creationId xmlns:p14="http://schemas.microsoft.com/office/powerpoint/2010/main" val="105913047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5"/>
          </p:nvPr>
        </p:nvSpPr>
        <p:spPr/>
        <p:txBody>
          <a:bodyPr/>
          <a:lstStyle/>
          <a:p>
            <a:fld id="{6AC91A1E-1F3C-4C24-BF60-687AD334015B}" type="slidenum">
              <a:rPr lang="de-DE" smtClean="0"/>
              <a:pPr/>
              <a:t>36</a:t>
            </a:fld>
            <a:endParaRPr lang="de-DE"/>
          </a:p>
        </p:txBody>
      </p:sp>
    </p:spTree>
    <p:extLst>
      <p:ext uri="{BB962C8B-B14F-4D97-AF65-F5344CB8AC3E}">
        <p14:creationId xmlns:p14="http://schemas.microsoft.com/office/powerpoint/2010/main" val="132911369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5"/>
          </p:nvPr>
        </p:nvSpPr>
        <p:spPr/>
        <p:txBody>
          <a:bodyPr/>
          <a:lstStyle/>
          <a:p>
            <a:fld id="{6AC91A1E-1F3C-4C24-BF60-687AD334015B}" type="slidenum">
              <a:rPr lang="de-DE" smtClean="0"/>
              <a:pPr/>
              <a:t>37</a:t>
            </a:fld>
            <a:endParaRPr lang="de-DE"/>
          </a:p>
        </p:txBody>
      </p:sp>
    </p:spTree>
    <p:extLst>
      <p:ext uri="{BB962C8B-B14F-4D97-AF65-F5344CB8AC3E}">
        <p14:creationId xmlns:p14="http://schemas.microsoft.com/office/powerpoint/2010/main" val="115421341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5"/>
          </p:nvPr>
        </p:nvSpPr>
        <p:spPr/>
        <p:txBody>
          <a:bodyPr/>
          <a:lstStyle/>
          <a:p>
            <a:fld id="{6AC91A1E-1F3C-4C24-BF60-687AD334015B}" type="slidenum">
              <a:rPr lang="de-DE" smtClean="0"/>
              <a:pPr/>
              <a:t>38</a:t>
            </a:fld>
            <a:endParaRPr lang="de-DE"/>
          </a:p>
        </p:txBody>
      </p:sp>
    </p:spTree>
    <p:extLst>
      <p:ext uri="{BB962C8B-B14F-4D97-AF65-F5344CB8AC3E}">
        <p14:creationId xmlns:p14="http://schemas.microsoft.com/office/powerpoint/2010/main" val="389924728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5"/>
          </p:nvPr>
        </p:nvSpPr>
        <p:spPr/>
        <p:txBody>
          <a:bodyPr/>
          <a:lstStyle/>
          <a:p>
            <a:fld id="{6AC91A1E-1F3C-4C24-BF60-687AD334015B}" type="slidenum">
              <a:rPr lang="de-DE" smtClean="0"/>
              <a:pPr/>
              <a:t>39</a:t>
            </a:fld>
            <a:endParaRPr lang="de-DE"/>
          </a:p>
        </p:txBody>
      </p:sp>
    </p:spTree>
    <p:extLst>
      <p:ext uri="{BB962C8B-B14F-4D97-AF65-F5344CB8AC3E}">
        <p14:creationId xmlns:p14="http://schemas.microsoft.com/office/powerpoint/2010/main" val="229060801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5"/>
          </p:nvPr>
        </p:nvSpPr>
        <p:spPr/>
        <p:txBody>
          <a:bodyPr/>
          <a:lstStyle/>
          <a:p>
            <a:fld id="{6AC91A1E-1F3C-4C24-BF60-687AD334015B}" type="slidenum">
              <a:rPr lang="de-DE" smtClean="0"/>
              <a:pPr/>
              <a:t>40</a:t>
            </a:fld>
            <a:endParaRPr lang="de-DE"/>
          </a:p>
        </p:txBody>
      </p:sp>
    </p:spTree>
    <p:extLst>
      <p:ext uri="{BB962C8B-B14F-4D97-AF65-F5344CB8AC3E}">
        <p14:creationId xmlns:p14="http://schemas.microsoft.com/office/powerpoint/2010/main" val="106928363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5"/>
          </p:nvPr>
        </p:nvSpPr>
        <p:spPr/>
        <p:txBody>
          <a:bodyPr/>
          <a:lstStyle/>
          <a:p>
            <a:fld id="{6AC91A1E-1F3C-4C24-BF60-687AD334015B}" type="slidenum">
              <a:rPr lang="de-DE" smtClean="0"/>
              <a:pPr/>
              <a:t>41</a:t>
            </a:fld>
            <a:endParaRPr lang="de-DE"/>
          </a:p>
        </p:txBody>
      </p:sp>
    </p:spTree>
    <p:extLst>
      <p:ext uri="{BB962C8B-B14F-4D97-AF65-F5344CB8AC3E}">
        <p14:creationId xmlns:p14="http://schemas.microsoft.com/office/powerpoint/2010/main" val="330606144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5"/>
          </p:nvPr>
        </p:nvSpPr>
        <p:spPr/>
        <p:txBody>
          <a:bodyPr/>
          <a:lstStyle/>
          <a:p>
            <a:fld id="{6AC91A1E-1F3C-4C24-BF60-687AD334015B}" type="slidenum">
              <a:rPr lang="de-DE" smtClean="0"/>
              <a:pPr/>
              <a:t>42</a:t>
            </a:fld>
            <a:endParaRPr lang="de-DE"/>
          </a:p>
        </p:txBody>
      </p:sp>
    </p:spTree>
    <p:extLst>
      <p:ext uri="{BB962C8B-B14F-4D97-AF65-F5344CB8AC3E}">
        <p14:creationId xmlns:p14="http://schemas.microsoft.com/office/powerpoint/2010/main" val="239555408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5"/>
          </p:nvPr>
        </p:nvSpPr>
        <p:spPr/>
        <p:txBody>
          <a:bodyPr/>
          <a:lstStyle/>
          <a:p>
            <a:fld id="{6AC91A1E-1F3C-4C24-BF60-687AD334015B}" type="slidenum">
              <a:rPr lang="de-DE" smtClean="0"/>
              <a:pPr/>
              <a:t>43</a:t>
            </a:fld>
            <a:endParaRPr lang="de-DE"/>
          </a:p>
        </p:txBody>
      </p:sp>
    </p:spTree>
    <p:extLst>
      <p:ext uri="{BB962C8B-B14F-4D97-AF65-F5344CB8AC3E}">
        <p14:creationId xmlns:p14="http://schemas.microsoft.com/office/powerpoint/2010/main" val="193241188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1.xml"/><Relationship Id="rId1" Type="http://schemas.openxmlformats.org/officeDocument/2006/relationships/tags" Target="../tags/tag3.xml"/><Relationship Id="rId4" Type="http://schemas.openxmlformats.org/officeDocument/2006/relationships/image" Target="../media/image1.emf"/></Relationships>
</file>

<file path=ppt/slideLayouts/_rels/slideLayout2.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Master" Target="../slideMasters/slideMaster1.xml"/><Relationship Id="rId1" Type="http://schemas.openxmlformats.org/officeDocument/2006/relationships/tags" Target="../tags/tag4.xml"/><Relationship Id="rId5" Type="http://schemas.openxmlformats.org/officeDocument/2006/relationships/image" Target="../media/image5.png"/><Relationship Id="rId4" Type="http://schemas.openxmlformats.org/officeDocument/2006/relationships/image" Target="../media/image1.emf"/></Relationships>
</file>

<file path=ppt/slideLayouts/_rels/slideLayout3.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Master" Target="../slideMasters/slideMaster1.xml"/><Relationship Id="rId1" Type="http://schemas.openxmlformats.org/officeDocument/2006/relationships/tags" Target="../tags/tag5.xml"/><Relationship Id="rId5" Type="http://schemas.openxmlformats.org/officeDocument/2006/relationships/image" Target="../media/image6.jpeg"/><Relationship Id="rId4" Type="http://schemas.openxmlformats.org/officeDocument/2006/relationships/image" Target="../media/image1.emf"/></Relationships>
</file>

<file path=ppt/slideLayouts/_rels/slideLayout4.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Master" Target="../slideMasters/slideMaster1.xml"/><Relationship Id="rId1" Type="http://schemas.openxmlformats.org/officeDocument/2006/relationships/tags" Target="../tags/tag6.xml"/><Relationship Id="rId4" Type="http://schemas.openxmlformats.org/officeDocument/2006/relationships/image" Target="../media/image1.emf"/></Relationships>
</file>

<file path=ppt/slideLayouts/_rels/slideLayout5.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Master" Target="../slideMasters/slideMaster1.xml"/><Relationship Id="rId1" Type="http://schemas.openxmlformats.org/officeDocument/2006/relationships/tags" Target="../tags/tag7.xml"/><Relationship Id="rId4" Type="http://schemas.openxmlformats.org/officeDocument/2006/relationships/image" Target="../media/image1.emf"/></Relationships>
</file>

<file path=ppt/slideLayouts/_rels/slideLayout6.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Master" Target="../slideMasters/slideMaster1.xml"/><Relationship Id="rId1" Type="http://schemas.openxmlformats.org/officeDocument/2006/relationships/tags" Target="../tags/tag8.xml"/><Relationship Id="rId5" Type="http://schemas.openxmlformats.org/officeDocument/2006/relationships/image" Target="../media/image7.png"/><Relationship Id="rId4" Type="http://schemas.openxmlformats.org/officeDocument/2006/relationships/image" Target="../media/image1.emf"/></Relationships>
</file>

<file path=ppt/slideLayouts/_rels/slideLayout7.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Master" Target="../slideMasters/slideMaster1.xml"/><Relationship Id="rId1" Type="http://schemas.openxmlformats.org/officeDocument/2006/relationships/tags" Target="../tags/tag9.xml"/><Relationship Id="rId4" Type="http://schemas.openxmlformats.org/officeDocument/2006/relationships/image" Target="../media/image1.emf"/></Relationships>
</file>

<file path=ppt/slideLayouts/_rels/slideLayout8.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Master" Target="../slideMasters/slideMaster1.xml"/><Relationship Id="rId1" Type="http://schemas.openxmlformats.org/officeDocument/2006/relationships/tags" Target="../tags/tag10.xml"/><Relationship Id="rId4" Type="http://schemas.openxmlformats.org/officeDocument/2006/relationships/image" Target="../media/image1.emf"/></Relationships>
</file>

<file path=ppt/slideLayouts/_rels/slideLayout9.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Master" Target="../slideMasters/slideMaster1.xml"/><Relationship Id="rId1" Type="http://schemas.openxmlformats.org/officeDocument/2006/relationships/tags" Target="../tags/tag11.xml"/><Relationship Id="rId4" Type="http://schemas.openxmlformats.org/officeDocument/2006/relationships/image" Target="../media/image1.emf"/></Relationships>
</file>

<file path=ppt/slideLayouts/_rels/slideLayout10.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slideMaster" Target="../slideMasters/slideMaster1.xml"/><Relationship Id="rId1" Type="http://schemas.openxmlformats.org/officeDocument/2006/relationships/tags" Target="../tags/tag12.xml"/><Relationship Id="rId4" Type="http://schemas.openxmlformats.org/officeDocument/2006/relationships/image" Target="../media/image1.emf"/></Relationships>
</file>

<file path=ppt/slideLayouts/_rels/slideLayout11.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slideMaster" Target="../slideMasters/slideMaster1.xml"/><Relationship Id="rId1" Type="http://schemas.openxmlformats.org/officeDocument/2006/relationships/tags" Target="../tags/tag13.xml"/><Relationship Id="rId4" Type="http://schemas.openxmlformats.org/officeDocument/2006/relationships/image" Target="../media/image1.emf"/></Relationships>
</file>

<file path=ppt/slideLayouts/_rels/slideLayout12.xml.rels><?xml version="1.0" encoding="UTF-8" standalone="yes"?>
<Relationships xmlns="http://schemas.openxmlformats.org/package/2006/relationships"><Relationship Id="rId3" Type="http://schemas.openxmlformats.org/officeDocument/2006/relationships/oleObject" Target="../embeddings/oleObject13.bin"/><Relationship Id="rId2" Type="http://schemas.openxmlformats.org/officeDocument/2006/relationships/slideMaster" Target="../slideMasters/slideMaster1.xml"/><Relationship Id="rId1" Type="http://schemas.openxmlformats.org/officeDocument/2006/relationships/tags" Target="../tags/tag14.xml"/><Relationship Id="rId5" Type="http://schemas.openxmlformats.org/officeDocument/2006/relationships/image" Target="../media/image4.jpeg"/><Relationship Id="rId4" Type="http://schemas.openxmlformats.org/officeDocument/2006/relationships/image" Target="../media/image1.emf"/></Relationships>
</file>

<file path=ppt/slideLayouts/_rels/slideLayout13.xml.rels><?xml version="1.0" encoding="UTF-8" standalone="yes"?>
<Relationships xmlns="http://schemas.openxmlformats.org/package/2006/relationships"><Relationship Id="rId3" Type="http://schemas.openxmlformats.org/officeDocument/2006/relationships/oleObject" Target="../embeddings/oleObject14.bin"/><Relationship Id="rId2" Type="http://schemas.openxmlformats.org/officeDocument/2006/relationships/slideMaster" Target="../slideMasters/slideMaster1.xml"/><Relationship Id="rId1" Type="http://schemas.openxmlformats.org/officeDocument/2006/relationships/tags" Target="../tags/tag15.xml"/><Relationship Id="rId5" Type="http://schemas.openxmlformats.org/officeDocument/2006/relationships/image" Target="../media/image4.jpeg"/><Relationship Id="rId4" Type="http://schemas.openxmlformats.org/officeDocument/2006/relationships/image" Target="../media/image1.emf"/></Relationships>
</file>

<file path=ppt/slideLayouts/_rels/slideLayout14.xml.rels><?xml version="1.0" encoding="UTF-8" standalone="yes"?>
<Relationships xmlns="http://schemas.openxmlformats.org/package/2006/relationships"><Relationship Id="rId3" Type="http://schemas.openxmlformats.org/officeDocument/2006/relationships/oleObject" Target="../embeddings/oleObject15.bin"/><Relationship Id="rId2" Type="http://schemas.openxmlformats.org/officeDocument/2006/relationships/slideMaster" Target="../slideMasters/slideMaster1.xml"/><Relationship Id="rId1" Type="http://schemas.openxmlformats.org/officeDocument/2006/relationships/tags" Target="../tags/tag16.xml"/><Relationship Id="rId6" Type="http://schemas.openxmlformats.org/officeDocument/2006/relationships/image" Target="../media/image3.svg"/><Relationship Id="rId5" Type="http://schemas.openxmlformats.org/officeDocument/2006/relationships/image" Target="../media/image2.png"/><Relationship Id="rId4" Type="http://schemas.openxmlformats.org/officeDocument/2006/relationships/image" Target="../media/image1.emf"/></Relationships>
</file>

<file path=ppt/slideLayouts/_rels/slideLayout15.xml.rels><?xml version="1.0" encoding="UTF-8" standalone="yes"?>
<Relationships xmlns="http://schemas.openxmlformats.org/package/2006/relationships"><Relationship Id="rId3" Type="http://schemas.openxmlformats.org/officeDocument/2006/relationships/oleObject" Target="../embeddings/oleObject16.bin"/><Relationship Id="rId2" Type="http://schemas.openxmlformats.org/officeDocument/2006/relationships/slideMaster" Target="../slideMasters/slideMaster1.xml"/><Relationship Id="rId1" Type="http://schemas.openxmlformats.org/officeDocument/2006/relationships/tags" Target="../tags/tag17.xml"/><Relationship Id="rId6" Type="http://schemas.openxmlformats.org/officeDocument/2006/relationships/image" Target="../media/image3.svg"/><Relationship Id="rId5" Type="http://schemas.openxmlformats.org/officeDocument/2006/relationships/image" Target="../media/image2.png"/><Relationship Id="rId4" Type="http://schemas.openxmlformats.org/officeDocument/2006/relationships/image" Target="../media/image1.emf"/></Relationships>
</file>

<file path=ppt/slideLayouts/_rels/slideLayout16.xml.rels><?xml version="1.0" encoding="UTF-8" standalone="yes"?>
<Relationships xmlns="http://schemas.openxmlformats.org/package/2006/relationships"><Relationship Id="rId3" Type="http://schemas.openxmlformats.org/officeDocument/2006/relationships/oleObject" Target="../embeddings/oleObject17.bin"/><Relationship Id="rId2" Type="http://schemas.openxmlformats.org/officeDocument/2006/relationships/slideMaster" Target="../slideMasters/slideMaster1.xml"/><Relationship Id="rId1" Type="http://schemas.openxmlformats.org/officeDocument/2006/relationships/tags" Target="../tags/tag18.xml"/><Relationship Id="rId6" Type="http://schemas.openxmlformats.org/officeDocument/2006/relationships/image" Target="../media/image3.svg"/><Relationship Id="rId5" Type="http://schemas.openxmlformats.org/officeDocument/2006/relationships/image" Target="../media/image2.png"/><Relationship Id="rId4" Type="http://schemas.openxmlformats.org/officeDocument/2006/relationships/image" Target="../media/image1.emf"/></Relationships>
</file>

<file path=ppt/slideLayouts/_rels/slideLayout17.xml.rels><?xml version="1.0" encoding="UTF-8" standalone="yes"?>
<Relationships xmlns="http://schemas.openxmlformats.org/package/2006/relationships"><Relationship Id="rId3" Type="http://schemas.openxmlformats.org/officeDocument/2006/relationships/oleObject" Target="../embeddings/oleObject18.bin"/><Relationship Id="rId2" Type="http://schemas.openxmlformats.org/officeDocument/2006/relationships/slideMaster" Target="../slideMasters/slideMaster1.xml"/><Relationship Id="rId1" Type="http://schemas.openxmlformats.org/officeDocument/2006/relationships/tags" Target="../tags/tag19.xml"/><Relationship Id="rId4" Type="http://schemas.openxmlformats.org/officeDocument/2006/relationships/image" Target="../media/image1.emf"/></Relationships>
</file>

<file path=ppt/slideLayouts/_rels/slideLayout18.xml.rels><?xml version="1.0" encoding="UTF-8" standalone="yes"?>
<Relationships xmlns="http://schemas.openxmlformats.org/package/2006/relationships"><Relationship Id="rId3" Type="http://schemas.openxmlformats.org/officeDocument/2006/relationships/oleObject" Target="../embeddings/oleObject19.bin"/><Relationship Id="rId2" Type="http://schemas.openxmlformats.org/officeDocument/2006/relationships/slideMaster" Target="../slideMasters/slideMaster1.xml"/><Relationship Id="rId1" Type="http://schemas.openxmlformats.org/officeDocument/2006/relationships/tags" Target="../tags/tag20.xml"/><Relationship Id="rId4" Type="http://schemas.openxmlformats.org/officeDocument/2006/relationships/image" Target="../media/image1.emf"/></Relationships>
</file>

<file path=ppt/slideLayouts/_rels/slideLayout19.xml.rels><?xml version="1.0" encoding="UTF-8" standalone="yes"?>
<Relationships xmlns="http://schemas.openxmlformats.org/package/2006/relationships"><Relationship Id="rId3" Type="http://schemas.openxmlformats.org/officeDocument/2006/relationships/oleObject" Target="../embeddings/oleObject20.bin"/><Relationship Id="rId2" Type="http://schemas.openxmlformats.org/officeDocument/2006/relationships/slideMaster" Target="../slideMasters/slideMaster1.xml"/><Relationship Id="rId1" Type="http://schemas.openxmlformats.org/officeDocument/2006/relationships/tags" Target="../tags/tag21.xml"/><Relationship Id="rId4" Type="http://schemas.openxmlformats.org/officeDocument/2006/relationships/image" Target="../media/image1.emf"/></Relationships>
</file>

<file path=ppt/slideLayouts/_rels/slideLayout20.xml.rels><?xml version="1.0" encoding="UTF-8" standalone="yes"?>
<Relationships xmlns="http://schemas.openxmlformats.org/package/2006/relationships"><Relationship Id="rId3" Type="http://schemas.openxmlformats.org/officeDocument/2006/relationships/oleObject" Target="../embeddings/oleObject21.bin"/><Relationship Id="rId7" Type="http://schemas.openxmlformats.org/officeDocument/2006/relationships/image" Target="../media/image10.svg"/><Relationship Id="rId2" Type="http://schemas.openxmlformats.org/officeDocument/2006/relationships/slideMaster" Target="../slideMasters/slideMaster1.xml"/><Relationship Id="rId1" Type="http://schemas.openxmlformats.org/officeDocument/2006/relationships/tags" Target="../tags/tag2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1.emf"/></Relationships>
</file>

<file path=ppt/slideLayouts/_rels/slideLayout21.xml.rels><?xml version="1.0" encoding="UTF-8" standalone="yes"?>
<Relationships xmlns="http://schemas.openxmlformats.org/package/2006/relationships"><Relationship Id="rId3" Type="http://schemas.openxmlformats.org/officeDocument/2006/relationships/oleObject" Target="../embeddings/oleObject22.bin"/><Relationship Id="rId7" Type="http://schemas.openxmlformats.org/officeDocument/2006/relationships/image" Target="../media/image10.svg"/><Relationship Id="rId2" Type="http://schemas.openxmlformats.org/officeDocument/2006/relationships/slideMaster" Target="../slideMasters/slideMaster1.xml"/><Relationship Id="rId1" Type="http://schemas.openxmlformats.org/officeDocument/2006/relationships/tags" Target="../tags/tag23.xml"/><Relationship Id="rId6" Type="http://schemas.openxmlformats.org/officeDocument/2006/relationships/image" Target="../media/image9.png"/><Relationship Id="rId5" Type="http://schemas.openxmlformats.org/officeDocument/2006/relationships/image" Target="../media/image11.png"/><Relationship Id="rId4" Type="http://schemas.openxmlformats.org/officeDocument/2006/relationships/image" Target="../media/image1.emf"/></Relationships>
</file>

<file path=ppt/slideLayouts/_rels/slideLayout22.xml.rels><?xml version="1.0" encoding="UTF-8" standalone="yes"?>
<Relationships xmlns="http://schemas.openxmlformats.org/package/2006/relationships"><Relationship Id="rId3" Type="http://schemas.openxmlformats.org/officeDocument/2006/relationships/oleObject" Target="../embeddings/oleObject23.bin"/><Relationship Id="rId7" Type="http://schemas.openxmlformats.org/officeDocument/2006/relationships/image" Target="../media/image4.jpeg"/><Relationship Id="rId2" Type="http://schemas.openxmlformats.org/officeDocument/2006/relationships/slideMaster" Target="../slideMasters/slideMaster1.xml"/><Relationship Id="rId1" Type="http://schemas.openxmlformats.org/officeDocument/2006/relationships/tags" Target="../tags/tag24.xml"/><Relationship Id="rId6" Type="http://schemas.openxmlformats.org/officeDocument/2006/relationships/image" Target="../media/image3.svg"/><Relationship Id="rId5" Type="http://schemas.openxmlformats.org/officeDocument/2006/relationships/image" Target="../media/image2.png"/><Relationship Id="rId4" Type="http://schemas.openxmlformats.org/officeDocument/2006/relationships/image" Target="../media/image1.emf"/></Relationships>
</file>

<file path=ppt/slideLayouts/_rels/slideLayout23.xml.rels><?xml version="1.0" encoding="UTF-8" standalone="yes"?>
<Relationships xmlns="http://schemas.openxmlformats.org/package/2006/relationships"><Relationship Id="rId3" Type="http://schemas.openxmlformats.org/officeDocument/2006/relationships/oleObject" Target="../embeddings/oleObject24.bin"/><Relationship Id="rId7" Type="http://schemas.openxmlformats.org/officeDocument/2006/relationships/image" Target="../media/image10.svg"/><Relationship Id="rId2" Type="http://schemas.openxmlformats.org/officeDocument/2006/relationships/slideMaster" Target="../slideMasters/slideMaster1.xml"/><Relationship Id="rId1" Type="http://schemas.openxmlformats.org/officeDocument/2006/relationships/tags" Target="../tags/tag25.xml"/><Relationship Id="rId6" Type="http://schemas.openxmlformats.org/officeDocument/2006/relationships/image" Target="../media/image9.png"/><Relationship Id="rId5" Type="http://schemas.openxmlformats.org/officeDocument/2006/relationships/image" Target="../media/image12.jpeg"/><Relationship Id="rId4" Type="http://schemas.openxmlformats.org/officeDocument/2006/relationships/image" Target="../media/image1.emf"/></Relationships>
</file>

<file path=ppt/slideLayouts/_rels/slideLayout24.xml.rels><?xml version="1.0" encoding="UTF-8" standalone="yes"?>
<Relationships xmlns="http://schemas.openxmlformats.org/package/2006/relationships"><Relationship Id="rId3" Type="http://schemas.openxmlformats.org/officeDocument/2006/relationships/oleObject" Target="../embeddings/oleObject25.bin"/><Relationship Id="rId7" Type="http://schemas.openxmlformats.org/officeDocument/2006/relationships/image" Target="../media/image10.svg"/><Relationship Id="rId2" Type="http://schemas.openxmlformats.org/officeDocument/2006/relationships/slideMaster" Target="../slideMasters/slideMaster1.xml"/><Relationship Id="rId1" Type="http://schemas.openxmlformats.org/officeDocument/2006/relationships/tags" Target="../tags/tag26.xml"/><Relationship Id="rId6" Type="http://schemas.openxmlformats.org/officeDocument/2006/relationships/image" Target="../media/image9.png"/><Relationship Id="rId5" Type="http://schemas.openxmlformats.org/officeDocument/2006/relationships/image" Target="../media/image12.jpeg"/><Relationship Id="rId4" Type="http://schemas.openxmlformats.org/officeDocument/2006/relationships/image" Target="../media/image1.emf"/></Relationships>
</file>

<file path=ppt/slideLayouts/_rels/slideLayout25.xml.rels><?xml version="1.0" encoding="UTF-8" standalone="yes"?>
<Relationships xmlns="http://schemas.openxmlformats.org/package/2006/relationships"><Relationship Id="rId3" Type="http://schemas.openxmlformats.org/officeDocument/2006/relationships/oleObject" Target="../embeddings/oleObject26.bin"/><Relationship Id="rId2" Type="http://schemas.openxmlformats.org/officeDocument/2006/relationships/slideMaster" Target="../slideMasters/slideMaster1.xml"/><Relationship Id="rId1" Type="http://schemas.openxmlformats.org/officeDocument/2006/relationships/tags" Target="../tags/tag27.xml"/><Relationship Id="rId6" Type="http://schemas.openxmlformats.org/officeDocument/2006/relationships/image" Target="../media/image3.svg"/><Relationship Id="rId5" Type="http://schemas.openxmlformats.org/officeDocument/2006/relationships/image" Target="../media/image2.png"/><Relationship Id="rId4" Type="http://schemas.openxmlformats.org/officeDocument/2006/relationships/image" Target="../media/image1.emf"/></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elfolie">
    <p:bg>
      <p:bgPr>
        <a:solidFill>
          <a:schemeClr val="bg1"/>
        </a:solidFill>
        <a:effectLst/>
      </p:bgPr>
    </p:bg>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3B762123-A025-4D74-4EAD-B98BCC05F347}"/>
              </a:ext>
            </a:extLst>
          </p:cNvPr>
          <p:cNvGraphicFramePr>
            <a:graphicFrameLocks noChangeAspect="1"/>
          </p:cNvGraphicFramePr>
          <p:nvPr userDrawn="1">
            <p:custDataLst>
              <p:tags r:id="rId1"/>
            </p:custDataLst>
            <p:extLst>
              <p:ext uri="{D42A27DB-BD31-4B8C-83A1-F6EECF244321}">
                <p14:modId xmlns:p14="http://schemas.microsoft.com/office/powerpoint/2010/main" val="299021216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306" imgH="306" progId="TCLayout.ActiveDocument.1">
                  <p:embed/>
                </p:oleObj>
              </mc:Choice>
              <mc:Fallback>
                <p:oleObj name="think-cell Folie" r:id="rId3" imgW="306" imgH="306" progId="TCLayout.ActiveDocument.1">
                  <p:embed/>
                  <p:pic>
                    <p:nvPicPr>
                      <p:cNvPr id="8" name="think-cell data - do not delete" hidden="1">
                        <a:extLst>
                          <a:ext uri="{FF2B5EF4-FFF2-40B4-BE49-F238E27FC236}">
                            <a16:creationId xmlns:a16="http://schemas.microsoft.com/office/drawing/2014/main" id="{3B762123-A025-4D74-4EAD-B98BCC05F347}"/>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Titel 1">
            <a:extLst>
              <a:ext uri="{FF2B5EF4-FFF2-40B4-BE49-F238E27FC236}">
                <a16:creationId xmlns:a16="http://schemas.microsoft.com/office/drawing/2014/main" id="{AC57AD32-B33F-D71D-71C0-1BF11E3C22E4}"/>
              </a:ext>
            </a:extLst>
          </p:cNvPr>
          <p:cNvSpPr>
            <a:spLocks noGrp="1"/>
          </p:cNvSpPr>
          <p:nvPr>
            <p:ph type="ctrTitle"/>
          </p:nvPr>
        </p:nvSpPr>
        <p:spPr bwMode="gray">
          <a:xfrm>
            <a:off x="5161920" y="1773239"/>
            <a:ext cx="6695118" cy="1354217"/>
          </a:xfrm>
        </p:spPr>
        <p:txBody>
          <a:bodyPr vert="horz" wrap="square" anchor="b">
            <a:noAutofit/>
          </a:bodyPr>
          <a:lstStyle>
            <a:lvl1pPr algn="l" rtl="0">
              <a:defRPr sz="4400">
                <a:solidFill>
                  <a:schemeClr val="accent1"/>
                </a:solidFill>
              </a:defRPr>
            </a:lvl1pPr>
          </a:lstStyle>
          <a:p>
            <a:r>
              <a:rPr lang="de-DE" dirty="0"/>
              <a:t>Mastertitelformat bearbeiten</a:t>
            </a:r>
          </a:p>
        </p:txBody>
      </p:sp>
      <p:sp>
        <p:nvSpPr>
          <p:cNvPr id="28" name="Textplatzhalter 27">
            <a:extLst>
              <a:ext uri="{FF2B5EF4-FFF2-40B4-BE49-F238E27FC236}">
                <a16:creationId xmlns:a16="http://schemas.microsoft.com/office/drawing/2014/main" id="{3426A492-33E3-F15D-C5C7-0F00867414D9}"/>
              </a:ext>
            </a:extLst>
          </p:cNvPr>
          <p:cNvSpPr>
            <a:spLocks noGrp="1"/>
          </p:cNvSpPr>
          <p:nvPr>
            <p:ph type="body" sz="quarter" idx="10" hasCustomPrompt="1"/>
          </p:nvPr>
        </p:nvSpPr>
        <p:spPr bwMode="gray">
          <a:xfrm>
            <a:off x="5161919" y="3270995"/>
            <a:ext cx="6695122" cy="369332"/>
          </a:xfrm>
          <a:noFill/>
        </p:spPr>
        <p:txBody>
          <a:bodyPr wrap="square" lIns="0" tIns="0" rIns="0" bIns="0" anchor="t">
            <a:noAutofit/>
          </a:bodyPr>
          <a:lstStyle>
            <a:lvl1pPr rtl="0">
              <a:defRPr sz="2400" b="0">
                <a:solidFill>
                  <a:schemeClr val="tx1"/>
                </a:solidFill>
              </a:defRPr>
            </a:lvl1pPr>
          </a:lstStyle>
          <a:p>
            <a:pPr lvl="0"/>
            <a:r>
              <a:rPr lang="de-DE" dirty="0" err="1"/>
              <a:t>Subtitle</a:t>
            </a:r>
            <a:r>
              <a:rPr lang="de-DE" dirty="0"/>
              <a:t> einfügen</a:t>
            </a:r>
          </a:p>
        </p:txBody>
      </p:sp>
      <p:sp>
        <p:nvSpPr>
          <p:cNvPr id="115" name="Bildplatzhalter 114" descr="Bild füllt 1/3 der Folie aus, rechts Titel und Untertitel, Bild ist änderbar.">
            <a:extLst>
              <a:ext uri="{FF2B5EF4-FFF2-40B4-BE49-F238E27FC236}">
                <a16:creationId xmlns:a16="http://schemas.microsoft.com/office/drawing/2014/main" id="{EC806E61-62AD-15C1-A1F0-CD9432EC1249}"/>
              </a:ext>
              <a:ext uri="{C183D7F6-B498-43B3-948B-1728B52AA6E4}">
                <adec:decorative xmlns:adec="http://schemas.microsoft.com/office/drawing/2017/decorative" val="0"/>
              </a:ext>
            </a:extLst>
          </p:cNvPr>
          <p:cNvSpPr>
            <a:spLocks noGrp="1"/>
          </p:cNvSpPr>
          <p:nvPr>
            <p:ph type="pic" sz="quarter" idx="11"/>
          </p:nvPr>
        </p:nvSpPr>
        <p:spPr bwMode="gray">
          <a:xfrm>
            <a:off x="1" y="0"/>
            <a:ext cx="4730111" cy="6858000"/>
          </a:xfrm>
          <a:custGeom>
            <a:avLst/>
            <a:gdLst>
              <a:gd name="connsiteX0" fmla="*/ 4729203 w 4730111"/>
              <a:gd name="connsiteY0" fmla="*/ 2672511 h 6858000"/>
              <a:gd name="connsiteX1" fmla="*/ 4730111 w 4730111"/>
              <a:gd name="connsiteY1" fmla="*/ 2672557 h 6858000"/>
              <a:gd name="connsiteX2" fmla="*/ 4730111 w 4730111"/>
              <a:gd name="connsiteY2" fmla="*/ 5415665 h 6858000"/>
              <a:gd name="connsiteX3" fmla="*/ 4729203 w 4730111"/>
              <a:gd name="connsiteY3" fmla="*/ 5415711 h 6858000"/>
              <a:gd name="connsiteX4" fmla="*/ 3357603 w 4730111"/>
              <a:gd name="connsiteY4" fmla="*/ 4044111 h 6858000"/>
              <a:gd name="connsiteX5" fmla="*/ 4729203 w 4730111"/>
              <a:gd name="connsiteY5" fmla="*/ 2672511 h 6858000"/>
              <a:gd name="connsiteX6" fmla="*/ 0 w 4730111"/>
              <a:gd name="connsiteY6" fmla="*/ 0 h 6858000"/>
              <a:gd name="connsiteX7" fmla="*/ 4730111 w 4730111"/>
              <a:gd name="connsiteY7" fmla="*/ 0 h 6858000"/>
              <a:gd name="connsiteX8" fmla="*/ 4730111 w 4730111"/>
              <a:gd name="connsiteY8" fmla="*/ 2595445 h 6858000"/>
              <a:gd name="connsiteX9" fmla="*/ 4729203 w 4730111"/>
              <a:gd name="connsiteY9" fmla="*/ 2595399 h 6858000"/>
              <a:gd name="connsiteX10" fmla="*/ 3280491 w 4730111"/>
              <a:gd name="connsiteY10" fmla="*/ 4044111 h 6858000"/>
              <a:gd name="connsiteX11" fmla="*/ 4729203 w 4730111"/>
              <a:gd name="connsiteY11" fmla="*/ 5492823 h 6858000"/>
              <a:gd name="connsiteX12" fmla="*/ 4730111 w 4730111"/>
              <a:gd name="connsiteY12" fmla="*/ 5492777 h 6858000"/>
              <a:gd name="connsiteX13" fmla="*/ 4730111 w 4730111"/>
              <a:gd name="connsiteY13" fmla="*/ 6858000 h 6858000"/>
              <a:gd name="connsiteX14" fmla="*/ 0 w 4730111"/>
              <a:gd name="connsiteY1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730111" h="6858000">
                <a:moveTo>
                  <a:pt x="4729203" y="2672511"/>
                </a:moveTo>
                <a:lnTo>
                  <a:pt x="4730111" y="2672557"/>
                </a:lnTo>
                <a:lnTo>
                  <a:pt x="4730111" y="5415665"/>
                </a:lnTo>
                <a:lnTo>
                  <a:pt x="4729203" y="5415711"/>
                </a:lnTo>
                <a:cubicBezTo>
                  <a:pt x="3971689" y="5415711"/>
                  <a:pt x="3357603" y="4801625"/>
                  <a:pt x="3357603" y="4044111"/>
                </a:cubicBezTo>
                <a:cubicBezTo>
                  <a:pt x="3357603" y="3286597"/>
                  <a:pt x="3971689" y="2672511"/>
                  <a:pt x="4729203" y="2672511"/>
                </a:cubicBezTo>
                <a:close/>
                <a:moveTo>
                  <a:pt x="0" y="0"/>
                </a:moveTo>
                <a:lnTo>
                  <a:pt x="4730111" y="0"/>
                </a:lnTo>
                <a:lnTo>
                  <a:pt x="4730111" y="2595445"/>
                </a:lnTo>
                <a:lnTo>
                  <a:pt x="4729203" y="2595399"/>
                </a:lnTo>
                <a:cubicBezTo>
                  <a:pt x="3929101" y="2595399"/>
                  <a:pt x="3280491" y="3244009"/>
                  <a:pt x="3280491" y="4044111"/>
                </a:cubicBezTo>
                <a:cubicBezTo>
                  <a:pt x="3280491" y="4844213"/>
                  <a:pt x="3929101" y="5492823"/>
                  <a:pt x="4729203" y="5492823"/>
                </a:cubicBezTo>
                <a:lnTo>
                  <a:pt x="4730111" y="5492777"/>
                </a:lnTo>
                <a:lnTo>
                  <a:pt x="4730111" y="6858000"/>
                </a:lnTo>
                <a:lnTo>
                  <a:pt x="0" y="6858000"/>
                </a:lnTo>
                <a:close/>
              </a:path>
            </a:pathLst>
          </a:custGeom>
          <a:solidFill>
            <a:schemeClr val="bg2"/>
          </a:solidFill>
        </p:spPr>
        <p:txBody>
          <a:bodyPr wrap="square">
            <a:noAutofit/>
          </a:bodyPr>
          <a:lstStyle/>
          <a:p>
            <a:r>
              <a:rPr lang="de-DE" dirty="0"/>
              <a:t>Bild durch Klicken auf Symbol hinzufügen</a:t>
            </a:r>
          </a:p>
        </p:txBody>
      </p:sp>
      <p:grpSp>
        <p:nvGrpSpPr>
          <p:cNvPr id="53" name="Gruppieren 52">
            <a:extLst>
              <a:ext uri="{FF2B5EF4-FFF2-40B4-BE49-F238E27FC236}">
                <a16:creationId xmlns:a16="http://schemas.microsoft.com/office/drawing/2014/main" id="{85C1E315-C0D4-8B7B-87F8-FE0E3BE95C3A}"/>
              </a:ext>
              <a:ext uri="{C183D7F6-B498-43B3-948B-1728B52AA6E4}">
                <adec:decorative xmlns:adec="http://schemas.microsoft.com/office/drawing/2017/decorative" val="1"/>
              </a:ext>
            </a:extLst>
          </p:cNvPr>
          <p:cNvGrpSpPr>
            <a:grpSpLocks/>
          </p:cNvGrpSpPr>
          <p:nvPr userDrawn="1"/>
        </p:nvGrpSpPr>
        <p:grpSpPr bwMode="gray">
          <a:xfrm>
            <a:off x="623888" y="-254000"/>
            <a:ext cx="11233150" cy="144000"/>
            <a:chOff x="623888" y="0"/>
            <a:chExt cx="11233150" cy="6858000"/>
          </a:xfrm>
        </p:grpSpPr>
        <p:cxnSp>
          <p:nvCxnSpPr>
            <p:cNvPr id="54" name="Gerader Verbinder 53">
              <a:extLst>
                <a:ext uri="{FF2B5EF4-FFF2-40B4-BE49-F238E27FC236}">
                  <a16:creationId xmlns:a16="http://schemas.microsoft.com/office/drawing/2014/main" id="{0D2EE9B8-FCB5-399E-F125-5AFBAEDFBA21}"/>
                </a:ext>
              </a:extLst>
            </p:cNvPr>
            <p:cNvCxnSpPr/>
            <p:nvPr/>
          </p:nvCxnSpPr>
          <p:spPr bwMode="gray">
            <a:xfrm>
              <a:off x="62388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55" name="Gerader Verbinder 54">
              <a:extLst>
                <a:ext uri="{FF2B5EF4-FFF2-40B4-BE49-F238E27FC236}">
                  <a16:creationId xmlns:a16="http://schemas.microsoft.com/office/drawing/2014/main" id="{CF643A00-ED75-68F1-DACD-28F2385EAC60}"/>
                </a:ext>
              </a:extLst>
            </p:cNvPr>
            <p:cNvCxnSpPr/>
            <p:nvPr/>
          </p:nvCxnSpPr>
          <p:spPr bwMode="gray">
            <a:xfrm>
              <a:off x="1185703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grpSp>
        <p:nvGrpSpPr>
          <p:cNvPr id="64" name="Gruppieren 63">
            <a:extLst>
              <a:ext uri="{FF2B5EF4-FFF2-40B4-BE49-F238E27FC236}">
                <a16:creationId xmlns:a16="http://schemas.microsoft.com/office/drawing/2014/main" id="{07468542-F8CC-4294-5B3D-C3EDAB94CCCD}"/>
              </a:ext>
              <a:ext uri="{C183D7F6-B498-43B3-948B-1728B52AA6E4}">
                <adec:decorative xmlns:adec="http://schemas.microsoft.com/office/drawing/2017/decorative" val="1"/>
              </a:ext>
            </a:extLst>
          </p:cNvPr>
          <p:cNvGrpSpPr>
            <a:grpSpLocks/>
          </p:cNvGrpSpPr>
          <p:nvPr userDrawn="1"/>
        </p:nvGrpSpPr>
        <p:grpSpPr bwMode="gray">
          <a:xfrm>
            <a:off x="623888" y="6972300"/>
            <a:ext cx="11233150" cy="144000"/>
            <a:chOff x="623888" y="0"/>
            <a:chExt cx="11233150" cy="6858000"/>
          </a:xfrm>
        </p:grpSpPr>
        <p:cxnSp>
          <p:nvCxnSpPr>
            <p:cNvPr id="65" name="Gerader Verbinder 64">
              <a:extLst>
                <a:ext uri="{FF2B5EF4-FFF2-40B4-BE49-F238E27FC236}">
                  <a16:creationId xmlns:a16="http://schemas.microsoft.com/office/drawing/2014/main" id="{2BA97CC8-699F-8396-7CF0-85B9A2F7D786}"/>
                </a:ext>
              </a:extLst>
            </p:cNvPr>
            <p:cNvCxnSpPr/>
            <p:nvPr/>
          </p:nvCxnSpPr>
          <p:spPr bwMode="gray">
            <a:xfrm>
              <a:off x="62388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66" name="Gerader Verbinder 65">
              <a:extLst>
                <a:ext uri="{FF2B5EF4-FFF2-40B4-BE49-F238E27FC236}">
                  <a16:creationId xmlns:a16="http://schemas.microsoft.com/office/drawing/2014/main" id="{AFA303A7-B579-0788-374F-CBCD519146E5}"/>
                </a:ext>
              </a:extLst>
            </p:cNvPr>
            <p:cNvCxnSpPr/>
            <p:nvPr/>
          </p:nvCxnSpPr>
          <p:spPr bwMode="gray">
            <a:xfrm>
              <a:off x="1185703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sp>
        <p:nvSpPr>
          <p:cNvPr id="38" name="Freihandform: Form 37">
            <a:extLst>
              <a:ext uri="{FF2B5EF4-FFF2-40B4-BE49-F238E27FC236}">
                <a16:creationId xmlns:a16="http://schemas.microsoft.com/office/drawing/2014/main" id="{39D4AD47-F725-9804-EA20-2F299922C3B1}"/>
              </a:ext>
              <a:ext uri="{C183D7F6-B498-43B3-948B-1728B52AA6E4}">
                <adec:decorative xmlns:adec="http://schemas.microsoft.com/office/drawing/2017/decorative" val="1"/>
              </a:ext>
            </a:extLst>
          </p:cNvPr>
          <p:cNvSpPr>
            <a:spLocks/>
          </p:cNvSpPr>
          <p:nvPr userDrawn="1"/>
        </p:nvSpPr>
        <p:spPr bwMode="gray">
          <a:xfrm>
            <a:off x="4730111" y="4038601"/>
            <a:ext cx="1447804" cy="1454177"/>
          </a:xfrm>
          <a:custGeom>
            <a:avLst/>
            <a:gdLst>
              <a:gd name="connsiteX0" fmla="*/ 1370414 w 1447804"/>
              <a:gd name="connsiteY0" fmla="*/ 0 h 1454177"/>
              <a:gd name="connsiteX1" fmla="*/ 1447526 w 1447804"/>
              <a:gd name="connsiteY1" fmla="*/ 0 h 1454177"/>
              <a:gd name="connsiteX2" fmla="*/ 1447804 w 1447804"/>
              <a:gd name="connsiteY2" fmla="*/ 5511 h 1454177"/>
              <a:gd name="connsiteX3" fmla="*/ 147215 w 1447804"/>
              <a:gd name="connsiteY3" fmla="*/ 1446744 h 1454177"/>
              <a:gd name="connsiteX4" fmla="*/ 0 w 1447804"/>
              <a:gd name="connsiteY4" fmla="*/ 1454177 h 1454177"/>
              <a:gd name="connsiteX5" fmla="*/ 0 w 1447804"/>
              <a:gd name="connsiteY5" fmla="*/ 1377065 h 1454177"/>
              <a:gd name="connsiteX6" fmla="*/ 139330 w 1447804"/>
              <a:gd name="connsiteY6" fmla="*/ 1370030 h 1454177"/>
              <a:gd name="connsiteX7" fmla="*/ 1370692 w 1447804"/>
              <a:gd name="connsiteY7" fmla="*/ 5511 h 14541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47804" h="1454177">
                <a:moveTo>
                  <a:pt x="1370414" y="0"/>
                </a:moveTo>
                <a:lnTo>
                  <a:pt x="1447526" y="0"/>
                </a:lnTo>
                <a:lnTo>
                  <a:pt x="1447804" y="5511"/>
                </a:lnTo>
                <a:cubicBezTo>
                  <a:pt x="1447804" y="755607"/>
                  <a:pt x="877737" y="1372555"/>
                  <a:pt x="147215" y="1446744"/>
                </a:cubicBezTo>
                <a:lnTo>
                  <a:pt x="0" y="1454177"/>
                </a:lnTo>
                <a:lnTo>
                  <a:pt x="0" y="1377065"/>
                </a:lnTo>
                <a:lnTo>
                  <a:pt x="139330" y="1370030"/>
                </a:lnTo>
                <a:cubicBezTo>
                  <a:pt x="830968" y="1299790"/>
                  <a:pt x="1370692" y="715681"/>
                  <a:pt x="1370692" y="5511"/>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08000" tIns="72000" rIns="108000" bIns="72000" numCol="1" spcCol="0" rtlCol="0" fromWordArt="0" anchor="t" anchorCtr="0" forceAA="0" compatLnSpc="1">
            <a:prstTxWarp prst="textNoShape">
              <a:avLst/>
            </a:prstTxWarp>
            <a:noAutofit/>
          </a:bodyPr>
          <a:lstStyle/>
          <a:p>
            <a:pPr algn="l"/>
            <a:endParaRPr lang="de-DE">
              <a:solidFill>
                <a:schemeClr val="tx1"/>
              </a:solidFill>
            </a:endParaRPr>
          </a:p>
        </p:txBody>
      </p:sp>
      <p:grpSp>
        <p:nvGrpSpPr>
          <p:cNvPr id="43" name="Gruppieren 42">
            <a:extLst>
              <a:ext uri="{FF2B5EF4-FFF2-40B4-BE49-F238E27FC236}">
                <a16:creationId xmlns:a16="http://schemas.microsoft.com/office/drawing/2014/main" id="{2265DFCC-F233-A485-88E8-2C892CB04940}"/>
              </a:ext>
              <a:ext uri="{C183D7F6-B498-43B3-948B-1728B52AA6E4}">
                <adec:decorative xmlns:adec="http://schemas.microsoft.com/office/drawing/2017/decorative" val="1"/>
              </a:ext>
            </a:extLst>
          </p:cNvPr>
          <p:cNvGrpSpPr>
            <a:grpSpLocks/>
          </p:cNvGrpSpPr>
          <p:nvPr userDrawn="1"/>
        </p:nvGrpSpPr>
        <p:grpSpPr bwMode="gray">
          <a:xfrm>
            <a:off x="9768114" y="497078"/>
            <a:ext cx="1915180" cy="598005"/>
            <a:chOff x="5324475" y="3186112"/>
            <a:chExt cx="1546859" cy="483775"/>
          </a:xfrm>
        </p:grpSpPr>
        <p:sp>
          <p:nvSpPr>
            <p:cNvPr id="44" name="Freihandform: Form 43">
              <a:extLst>
                <a:ext uri="{FF2B5EF4-FFF2-40B4-BE49-F238E27FC236}">
                  <a16:creationId xmlns:a16="http://schemas.microsoft.com/office/drawing/2014/main" id="{EBB9B7B0-B16F-358F-7D80-BA0C13D16C55}"/>
                </a:ext>
              </a:extLst>
            </p:cNvPr>
            <p:cNvSpPr/>
            <p:nvPr/>
          </p:nvSpPr>
          <p:spPr bwMode="gray">
            <a:xfrm>
              <a:off x="5324475" y="3397471"/>
              <a:ext cx="161163" cy="160972"/>
            </a:xfrm>
            <a:custGeom>
              <a:avLst/>
              <a:gdLst>
                <a:gd name="connsiteX0" fmla="*/ 0 w 161163"/>
                <a:gd name="connsiteY0" fmla="*/ 80581 h 160972"/>
                <a:gd name="connsiteX1" fmla="*/ 80582 w 161163"/>
                <a:gd name="connsiteY1" fmla="*/ 0 h 160972"/>
                <a:gd name="connsiteX2" fmla="*/ 161163 w 161163"/>
                <a:gd name="connsiteY2" fmla="*/ 80486 h 160972"/>
                <a:gd name="connsiteX3" fmla="*/ 80582 w 161163"/>
                <a:gd name="connsiteY3" fmla="*/ 160973 h 160972"/>
                <a:gd name="connsiteX4" fmla="*/ 0 w 161163"/>
                <a:gd name="connsiteY4" fmla="*/ 80581 h 160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1163" h="160972">
                  <a:moveTo>
                    <a:pt x="0" y="80581"/>
                  </a:moveTo>
                  <a:cubicBezTo>
                    <a:pt x="0" y="36100"/>
                    <a:pt x="36100" y="0"/>
                    <a:pt x="80582" y="0"/>
                  </a:cubicBezTo>
                  <a:cubicBezTo>
                    <a:pt x="125063" y="0"/>
                    <a:pt x="161163" y="36100"/>
                    <a:pt x="161163" y="80486"/>
                  </a:cubicBezTo>
                  <a:cubicBezTo>
                    <a:pt x="161163" y="124873"/>
                    <a:pt x="125063" y="160973"/>
                    <a:pt x="80582" y="160973"/>
                  </a:cubicBezTo>
                  <a:cubicBezTo>
                    <a:pt x="36100" y="160973"/>
                    <a:pt x="0" y="124968"/>
                    <a:pt x="0" y="80581"/>
                  </a:cubicBezTo>
                </a:path>
              </a:pathLst>
            </a:custGeom>
            <a:solidFill>
              <a:schemeClr val="accent1"/>
            </a:solidFill>
            <a:ln w="9525" cap="flat">
              <a:noFill/>
              <a:prstDash val="solid"/>
              <a:miter/>
            </a:ln>
          </p:spPr>
          <p:txBody>
            <a:bodyPr rtlCol="0" anchor="ctr"/>
            <a:lstStyle/>
            <a:p>
              <a:endParaRPr lang="de-DE">
                <a:latin typeface="Carnac Light" panose="02000503000000020004" pitchFamily="2" charset="77"/>
              </a:endParaRPr>
            </a:p>
          </p:txBody>
        </p:sp>
        <p:sp>
          <p:nvSpPr>
            <p:cNvPr id="45" name="Freihandform: Form 44">
              <a:extLst>
                <a:ext uri="{FF2B5EF4-FFF2-40B4-BE49-F238E27FC236}">
                  <a16:creationId xmlns:a16="http://schemas.microsoft.com/office/drawing/2014/main" id="{C923EA93-60A8-78D4-7BE9-D8846D0AC10F}"/>
                </a:ext>
              </a:extLst>
            </p:cNvPr>
            <p:cNvSpPr/>
            <p:nvPr/>
          </p:nvSpPr>
          <p:spPr bwMode="gray">
            <a:xfrm>
              <a:off x="5537454" y="3186112"/>
              <a:ext cx="1333880" cy="483775"/>
            </a:xfrm>
            <a:custGeom>
              <a:avLst/>
              <a:gdLst>
                <a:gd name="connsiteX0" fmla="*/ 1127855 w 1333880"/>
                <a:gd name="connsiteY0" fmla="*/ 56388 h 483775"/>
                <a:gd name="connsiteX1" fmla="*/ 1039367 w 1333880"/>
                <a:gd name="connsiteY1" fmla="*/ 116396 h 483775"/>
                <a:gd name="connsiteX2" fmla="*/ 1039367 w 1333880"/>
                <a:gd name="connsiteY2" fmla="*/ 182404 h 483775"/>
                <a:gd name="connsiteX3" fmla="*/ 1039367 w 1333880"/>
                <a:gd name="connsiteY3" fmla="*/ 262604 h 483775"/>
                <a:gd name="connsiteX4" fmla="*/ 1124807 w 1333880"/>
                <a:gd name="connsiteY4" fmla="*/ 313658 h 483775"/>
                <a:gd name="connsiteX5" fmla="*/ 1266539 w 1333880"/>
                <a:gd name="connsiteY5" fmla="*/ 313658 h 483775"/>
                <a:gd name="connsiteX6" fmla="*/ 1266634 w 1333880"/>
                <a:gd name="connsiteY6" fmla="*/ 313754 h 483775"/>
                <a:gd name="connsiteX7" fmla="*/ 1266634 w 1333880"/>
                <a:gd name="connsiteY7" fmla="*/ 56388 h 483775"/>
                <a:gd name="connsiteX8" fmla="*/ 1127855 w 1333880"/>
                <a:gd name="connsiteY8" fmla="*/ 56388 h 483775"/>
                <a:gd name="connsiteX9" fmla="*/ 1104233 w 1333880"/>
                <a:gd name="connsiteY9" fmla="*/ 0 h 483775"/>
                <a:gd name="connsiteX10" fmla="*/ 1104328 w 1333880"/>
                <a:gd name="connsiteY10" fmla="*/ 0 h 483775"/>
                <a:gd name="connsiteX11" fmla="*/ 1333880 w 1333880"/>
                <a:gd name="connsiteY11" fmla="*/ 0 h 483775"/>
                <a:gd name="connsiteX12" fmla="*/ 1333880 w 1333880"/>
                <a:gd name="connsiteY12" fmla="*/ 403098 h 483775"/>
                <a:gd name="connsiteX13" fmla="*/ 1250727 w 1333880"/>
                <a:gd name="connsiteY13" fmla="*/ 483775 h 483775"/>
                <a:gd name="connsiteX14" fmla="*/ 1017841 w 1333880"/>
                <a:gd name="connsiteY14" fmla="*/ 483775 h 483775"/>
                <a:gd name="connsiteX15" fmla="*/ 1017841 w 1333880"/>
                <a:gd name="connsiteY15" fmla="*/ 424529 h 483775"/>
                <a:gd name="connsiteX16" fmla="*/ 1229105 w 1333880"/>
                <a:gd name="connsiteY16" fmla="*/ 424529 h 483775"/>
                <a:gd name="connsiteX17" fmla="*/ 1266539 w 1333880"/>
                <a:gd name="connsiteY17" fmla="*/ 384429 h 483775"/>
                <a:gd name="connsiteX18" fmla="*/ 1266539 w 1333880"/>
                <a:gd name="connsiteY18" fmla="*/ 370142 h 483775"/>
                <a:gd name="connsiteX19" fmla="*/ 1104423 w 1333880"/>
                <a:gd name="connsiteY19" fmla="*/ 370142 h 483775"/>
                <a:gd name="connsiteX20" fmla="*/ 1007173 w 1333880"/>
                <a:gd name="connsiteY20" fmla="*/ 350901 h 483775"/>
                <a:gd name="connsiteX21" fmla="*/ 970216 w 1333880"/>
                <a:gd name="connsiteY21" fmla="*/ 251079 h 483775"/>
                <a:gd name="connsiteX22" fmla="*/ 970216 w 1333880"/>
                <a:gd name="connsiteY22" fmla="*/ 117443 h 483775"/>
                <a:gd name="connsiteX23" fmla="*/ 1005077 w 1333880"/>
                <a:gd name="connsiteY23" fmla="*/ 22765 h 483775"/>
                <a:gd name="connsiteX24" fmla="*/ 1104233 w 1333880"/>
                <a:gd name="connsiteY24" fmla="*/ 0 h 483775"/>
                <a:gd name="connsiteX25" fmla="*/ 655033 w 1333880"/>
                <a:gd name="connsiteY25" fmla="*/ 0 h 483775"/>
                <a:gd name="connsiteX26" fmla="*/ 915923 w 1333880"/>
                <a:gd name="connsiteY26" fmla="*/ 0 h 483775"/>
                <a:gd name="connsiteX27" fmla="*/ 915923 w 1333880"/>
                <a:gd name="connsiteY27" fmla="*/ 56293 h 483775"/>
                <a:gd name="connsiteX28" fmla="*/ 678751 w 1333880"/>
                <a:gd name="connsiteY28" fmla="*/ 56293 h 483775"/>
                <a:gd name="connsiteX29" fmla="*/ 627411 w 1333880"/>
                <a:gd name="connsiteY29" fmla="*/ 103823 h 483775"/>
                <a:gd name="connsiteX30" fmla="*/ 671226 w 1333880"/>
                <a:gd name="connsiteY30" fmla="*/ 153162 h 483775"/>
                <a:gd name="connsiteX31" fmla="*/ 844867 w 1333880"/>
                <a:gd name="connsiteY31" fmla="*/ 153162 h 483775"/>
                <a:gd name="connsiteX32" fmla="*/ 928591 w 1333880"/>
                <a:gd name="connsiteY32" fmla="*/ 264986 h 483775"/>
                <a:gd name="connsiteX33" fmla="*/ 840581 w 1333880"/>
                <a:gd name="connsiteY33" fmla="*/ 369951 h 483775"/>
                <a:gd name="connsiteX34" fmla="*/ 566260 w 1333880"/>
                <a:gd name="connsiteY34" fmla="*/ 369951 h 483775"/>
                <a:gd name="connsiteX35" fmla="*/ 566260 w 1333880"/>
                <a:gd name="connsiteY35" fmla="*/ 313563 h 483775"/>
                <a:gd name="connsiteX36" fmla="*/ 812387 w 1333880"/>
                <a:gd name="connsiteY36" fmla="*/ 313563 h 483775"/>
                <a:gd name="connsiteX37" fmla="*/ 860393 w 1333880"/>
                <a:gd name="connsiteY37" fmla="*/ 264509 h 483775"/>
                <a:gd name="connsiteX38" fmla="*/ 811148 w 1333880"/>
                <a:gd name="connsiteY38" fmla="*/ 209455 h 483775"/>
                <a:gd name="connsiteX39" fmla="*/ 650366 w 1333880"/>
                <a:gd name="connsiteY39" fmla="*/ 209455 h 483775"/>
                <a:gd name="connsiteX40" fmla="*/ 559974 w 1333880"/>
                <a:gd name="connsiteY40" fmla="*/ 102680 h 483775"/>
                <a:gd name="connsiteX41" fmla="*/ 655033 w 1333880"/>
                <a:gd name="connsiteY41" fmla="*/ 0 h 483775"/>
                <a:gd name="connsiteX42" fmla="*/ 0 w 1333880"/>
                <a:gd name="connsiteY42" fmla="*/ 0 h 483775"/>
                <a:gd name="connsiteX43" fmla="*/ 426911 w 1333880"/>
                <a:gd name="connsiteY43" fmla="*/ 0 h 483775"/>
                <a:gd name="connsiteX44" fmla="*/ 519684 w 1333880"/>
                <a:gd name="connsiteY44" fmla="*/ 103632 h 483775"/>
                <a:gd name="connsiteX45" fmla="*/ 519684 w 1333880"/>
                <a:gd name="connsiteY45" fmla="*/ 370046 h 483775"/>
                <a:gd name="connsiteX46" fmla="*/ 452057 w 1333880"/>
                <a:gd name="connsiteY46" fmla="*/ 370046 h 483775"/>
                <a:gd name="connsiteX47" fmla="*/ 452057 w 1333880"/>
                <a:gd name="connsiteY47" fmla="*/ 122396 h 483775"/>
                <a:gd name="connsiteX48" fmla="*/ 392811 w 1333880"/>
                <a:gd name="connsiteY48" fmla="*/ 56293 h 483775"/>
                <a:gd name="connsiteX49" fmla="*/ 289941 w 1333880"/>
                <a:gd name="connsiteY49" fmla="*/ 56293 h 483775"/>
                <a:gd name="connsiteX50" fmla="*/ 289941 w 1333880"/>
                <a:gd name="connsiteY50" fmla="*/ 370046 h 483775"/>
                <a:gd name="connsiteX51" fmla="*/ 222218 w 1333880"/>
                <a:gd name="connsiteY51" fmla="*/ 370046 h 483775"/>
                <a:gd name="connsiteX52" fmla="*/ 222218 w 1333880"/>
                <a:gd name="connsiteY52" fmla="*/ 56293 h 483775"/>
                <a:gd name="connsiteX53" fmla="*/ 67532 w 1333880"/>
                <a:gd name="connsiteY53" fmla="*/ 56293 h 483775"/>
                <a:gd name="connsiteX54" fmla="*/ 67532 w 1333880"/>
                <a:gd name="connsiteY54" fmla="*/ 370046 h 483775"/>
                <a:gd name="connsiteX55" fmla="*/ 0 w 1333880"/>
                <a:gd name="connsiteY55" fmla="*/ 370046 h 483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1333880" h="483775">
                  <a:moveTo>
                    <a:pt x="1127855" y="56388"/>
                  </a:moveTo>
                  <a:cubicBezTo>
                    <a:pt x="1058513" y="54769"/>
                    <a:pt x="1041654" y="70961"/>
                    <a:pt x="1039367" y="116396"/>
                  </a:cubicBezTo>
                  <a:cubicBezTo>
                    <a:pt x="1039082" y="121444"/>
                    <a:pt x="1039558" y="133160"/>
                    <a:pt x="1039367" y="182404"/>
                  </a:cubicBezTo>
                  <a:cubicBezTo>
                    <a:pt x="1039177" y="240411"/>
                    <a:pt x="1039367" y="260318"/>
                    <a:pt x="1039367" y="262604"/>
                  </a:cubicBezTo>
                  <a:cubicBezTo>
                    <a:pt x="1040415" y="316801"/>
                    <a:pt x="1082897" y="313944"/>
                    <a:pt x="1124807" y="313658"/>
                  </a:cubicBezTo>
                  <a:lnTo>
                    <a:pt x="1266539" y="313658"/>
                  </a:lnTo>
                  <a:lnTo>
                    <a:pt x="1266634" y="313754"/>
                  </a:lnTo>
                  <a:lnTo>
                    <a:pt x="1266634" y="56388"/>
                  </a:lnTo>
                  <a:cubicBezTo>
                    <a:pt x="1266634" y="56388"/>
                    <a:pt x="1131950" y="56483"/>
                    <a:pt x="1127855" y="56388"/>
                  </a:cubicBezTo>
                  <a:close/>
                  <a:moveTo>
                    <a:pt x="1104233" y="0"/>
                  </a:moveTo>
                  <a:lnTo>
                    <a:pt x="1104328" y="0"/>
                  </a:lnTo>
                  <a:lnTo>
                    <a:pt x="1333880" y="0"/>
                  </a:lnTo>
                  <a:lnTo>
                    <a:pt x="1333880" y="403098"/>
                  </a:lnTo>
                  <a:cubicBezTo>
                    <a:pt x="1333880" y="455867"/>
                    <a:pt x="1313497" y="483775"/>
                    <a:pt x="1250727" y="483775"/>
                  </a:cubicBezTo>
                  <a:lnTo>
                    <a:pt x="1017841" y="483775"/>
                  </a:lnTo>
                  <a:lnTo>
                    <a:pt x="1017841" y="424529"/>
                  </a:lnTo>
                  <a:lnTo>
                    <a:pt x="1229105" y="424529"/>
                  </a:lnTo>
                  <a:cubicBezTo>
                    <a:pt x="1261109" y="424529"/>
                    <a:pt x="1266539" y="412337"/>
                    <a:pt x="1266539" y="384429"/>
                  </a:cubicBezTo>
                  <a:cubicBezTo>
                    <a:pt x="1266539" y="381476"/>
                    <a:pt x="1266539" y="370142"/>
                    <a:pt x="1266539" y="370142"/>
                  </a:cubicBezTo>
                  <a:lnTo>
                    <a:pt x="1104423" y="370142"/>
                  </a:lnTo>
                  <a:cubicBezTo>
                    <a:pt x="1040511" y="370142"/>
                    <a:pt x="1019746" y="359855"/>
                    <a:pt x="1007173" y="350901"/>
                  </a:cubicBezTo>
                  <a:cubicBezTo>
                    <a:pt x="988504" y="335185"/>
                    <a:pt x="970216" y="316801"/>
                    <a:pt x="970216" y="251079"/>
                  </a:cubicBezTo>
                  <a:lnTo>
                    <a:pt x="970216" y="117443"/>
                  </a:lnTo>
                  <a:cubicBezTo>
                    <a:pt x="970502" y="55340"/>
                    <a:pt x="987075" y="37148"/>
                    <a:pt x="1005077" y="22765"/>
                  </a:cubicBezTo>
                  <a:cubicBezTo>
                    <a:pt x="1021556" y="9620"/>
                    <a:pt x="1044035" y="0"/>
                    <a:pt x="1104233" y="0"/>
                  </a:cubicBezTo>
                  <a:close/>
                  <a:moveTo>
                    <a:pt x="655033" y="0"/>
                  </a:moveTo>
                  <a:lnTo>
                    <a:pt x="915923" y="0"/>
                  </a:lnTo>
                  <a:lnTo>
                    <a:pt x="915923" y="56293"/>
                  </a:lnTo>
                  <a:lnTo>
                    <a:pt x="678751" y="56293"/>
                  </a:lnTo>
                  <a:cubicBezTo>
                    <a:pt x="631793" y="56293"/>
                    <a:pt x="627411" y="88392"/>
                    <a:pt x="627411" y="103823"/>
                  </a:cubicBezTo>
                  <a:cubicBezTo>
                    <a:pt x="627411" y="123539"/>
                    <a:pt x="627411" y="153162"/>
                    <a:pt x="671226" y="153162"/>
                  </a:cubicBezTo>
                  <a:lnTo>
                    <a:pt x="844867" y="153162"/>
                  </a:lnTo>
                  <a:cubicBezTo>
                    <a:pt x="903350" y="153162"/>
                    <a:pt x="928591" y="187738"/>
                    <a:pt x="928591" y="264986"/>
                  </a:cubicBezTo>
                  <a:cubicBezTo>
                    <a:pt x="928591" y="329756"/>
                    <a:pt x="908970" y="369951"/>
                    <a:pt x="840581" y="369951"/>
                  </a:cubicBezTo>
                  <a:lnTo>
                    <a:pt x="566260" y="369951"/>
                  </a:lnTo>
                  <a:lnTo>
                    <a:pt x="566260" y="313563"/>
                  </a:lnTo>
                  <a:lnTo>
                    <a:pt x="812387" y="313563"/>
                  </a:lnTo>
                  <a:cubicBezTo>
                    <a:pt x="860393" y="313563"/>
                    <a:pt x="860393" y="280511"/>
                    <a:pt x="860393" y="264509"/>
                  </a:cubicBezTo>
                  <a:cubicBezTo>
                    <a:pt x="860393" y="247269"/>
                    <a:pt x="860393" y="209455"/>
                    <a:pt x="811148" y="209455"/>
                  </a:cubicBezTo>
                  <a:lnTo>
                    <a:pt x="650366" y="209455"/>
                  </a:lnTo>
                  <a:cubicBezTo>
                    <a:pt x="584072" y="209455"/>
                    <a:pt x="559974" y="160592"/>
                    <a:pt x="559974" y="102680"/>
                  </a:cubicBezTo>
                  <a:cubicBezTo>
                    <a:pt x="559974" y="48482"/>
                    <a:pt x="582072" y="0"/>
                    <a:pt x="655033" y="0"/>
                  </a:cubicBezTo>
                  <a:close/>
                  <a:moveTo>
                    <a:pt x="0" y="0"/>
                  </a:moveTo>
                  <a:lnTo>
                    <a:pt x="426911" y="0"/>
                  </a:lnTo>
                  <a:cubicBezTo>
                    <a:pt x="493776" y="0"/>
                    <a:pt x="519779" y="53245"/>
                    <a:pt x="519684" y="103632"/>
                  </a:cubicBezTo>
                  <a:lnTo>
                    <a:pt x="519684" y="370046"/>
                  </a:lnTo>
                  <a:lnTo>
                    <a:pt x="452057" y="370046"/>
                  </a:lnTo>
                  <a:lnTo>
                    <a:pt x="452057" y="122396"/>
                  </a:lnTo>
                  <a:cubicBezTo>
                    <a:pt x="452057" y="77153"/>
                    <a:pt x="427577" y="56293"/>
                    <a:pt x="392811" y="56293"/>
                  </a:cubicBezTo>
                  <a:lnTo>
                    <a:pt x="289941" y="56293"/>
                  </a:lnTo>
                  <a:lnTo>
                    <a:pt x="289941" y="370046"/>
                  </a:lnTo>
                  <a:lnTo>
                    <a:pt x="222218" y="370046"/>
                  </a:lnTo>
                  <a:lnTo>
                    <a:pt x="222218" y="56293"/>
                  </a:lnTo>
                  <a:lnTo>
                    <a:pt x="67532" y="56293"/>
                  </a:lnTo>
                  <a:lnTo>
                    <a:pt x="67532" y="370046"/>
                  </a:lnTo>
                  <a:lnTo>
                    <a:pt x="0" y="370046"/>
                  </a:lnTo>
                  <a:close/>
                </a:path>
              </a:pathLst>
            </a:custGeom>
            <a:solidFill>
              <a:schemeClr val="tx2"/>
            </a:solidFill>
            <a:ln w="9525" cap="flat">
              <a:noFill/>
              <a:prstDash val="solid"/>
              <a:miter/>
            </a:ln>
          </p:spPr>
          <p:txBody>
            <a:bodyPr rtlCol="0" anchor="ctr"/>
            <a:lstStyle/>
            <a:p>
              <a:endParaRPr lang="de-DE">
                <a:latin typeface="Carnac Light" panose="02000503000000020004" pitchFamily="2" charset="77"/>
              </a:endParaRPr>
            </a:p>
          </p:txBody>
        </p:sp>
      </p:grpSp>
      <p:grpSp>
        <p:nvGrpSpPr>
          <p:cNvPr id="194" name="Gruppieren 193">
            <a:extLst>
              <a:ext uri="{FF2B5EF4-FFF2-40B4-BE49-F238E27FC236}">
                <a16:creationId xmlns:a16="http://schemas.microsoft.com/office/drawing/2014/main" id="{A3811DA7-364A-B341-4230-C092FB6FD351}"/>
              </a:ext>
              <a:ext uri="{C183D7F6-B498-43B3-948B-1728B52AA6E4}">
                <adec:decorative xmlns:adec="http://schemas.microsoft.com/office/drawing/2017/decorative" val="1"/>
              </a:ext>
            </a:extLst>
          </p:cNvPr>
          <p:cNvGrpSpPr/>
          <p:nvPr userDrawn="1"/>
        </p:nvGrpSpPr>
        <p:grpSpPr bwMode="gray">
          <a:xfrm>
            <a:off x="-254000" y="296863"/>
            <a:ext cx="144000" cy="6300787"/>
            <a:chOff x="0" y="296863"/>
            <a:chExt cx="12192000" cy="6300787"/>
          </a:xfrm>
        </p:grpSpPr>
        <p:cxnSp>
          <p:nvCxnSpPr>
            <p:cNvPr id="195" name="Gerader Verbinder 194">
              <a:extLst>
                <a:ext uri="{FF2B5EF4-FFF2-40B4-BE49-F238E27FC236}">
                  <a16:creationId xmlns:a16="http://schemas.microsoft.com/office/drawing/2014/main" id="{3CCFF7FE-7565-4968-7AF1-0F0BE2DC7C38}"/>
                </a:ext>
              </a:extLst>
            </p:cNvPr>
            <p:cNvCxnSpPr>
              <a:cxnSpLocks/>
            </p:cNvCxnSpPr>
            <p:nvPr/>
          </p:nvCxnSpPr>
          <p:spPr bwMode="gray">
            <a:xfrm flipH="1">
              <a:off x="0" y="296863"/>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96" name="Gerader Verbinder 195">
              <a:extLst>
                <a:ext uri="{FF2B5EF4-FFF2-40B4-BE49-F238E27FC236}">
                  <a16:creationId xmlns:a16="http://schemas.microsoft.com/office/drawing/2014/main" id="{C9ACC59B-A453-C6BE-6472-98C2ECF3FE4E}"/>
                </a:ext>
              </a:extLst>
            </p:cNvPr>
            <p:cNvCxnSpPr>
              <a:cxnSpLocks/>
            </p:cNvCxnSpPr>
            <p:nvPr/>
          </p:nvCxnSpPr>
          <p:spPr bwMode="gray">
            <a:xfrm flipH="1">
              <a:off x="0" y="620713"/>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97" name="Gerader Verbinder 196">
              <a:extLst>
                <a:ext uri="{FF2B5EF4-FFF2-40B4-BE49-F238E27FC236}">
                  <a16:creationId xmlns:a16="http://schemas.microsoft.com/office/drawing/2014/main" id="{1131A078-F452-9C8F-058F-AF67F493B608}"/>
                </a:ext>
              </a:extLst>
            </p:cNvPr>
            <p:cNvCxnSpPr>
              <a:cxnSpLocks/>
            </p:cNvCxnSpPr>
            <p:nvPr/>
          </p:nvCxnSpPr>
          <p:spPr bwMode="gray">
            <a:xfrm flipH="1">
              <a:off x="0" y="136207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98" name="Gerader Verbinder 197">
              <a:extLst>
                <a:ext uri="{FF2B5EF4-FFF2-40B4-BE49-F238E27FC236}">
                  <a16:creationId xmlns:a16="http://schemas.microsoft.com/office/drawing/2014/main" id="{49E20DE0-9297-4E53-063D-891AB6F50B47}"/>
                </a:ext>
              </a:extLst>
            </p:cNvPr>
            <p:cNvCxnSpPr>
              <a:cxnSpLocks/>
            </p:cNvCxnSpPr>
            <p:nvPr/>
          </p:nvCxnSpPr>
          <p:spPr bwMode="gray">
            <a:xfrm flipH="1">
              <a:off x="0" y="1773239"/>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99" name="Gerader Verbinder 198">
              <a:extLst>
                <a:ext uri="{FF2B5EF4-FFF2-40B4-BE49-F238E27FC236}">
                  <a16:creationId xmlns:a16="http://schemas.microsoft.com/office/drawing/2014/main" id="{1D2A5BFC-0746-E840-27B7-8F7154B21739}"/>
                </a:ext>
              </a:extLst>
            </p:cNvPr>
            <p:cNvCxnSpPr>
              <a:cxnSpLocks/>
            </p:cNvCxnSpPr>
            <p:nvPr/>
          </p:nvCxnSpPr>
          <p:spPr bwMode="gray">
            <a:xfrm flipH="1">
              <a:off x="0" y="609282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0" name="Gerader Verbinder 199">
              <a:extLst>
                <a:ext uri="{FF2B5EF4-FFF2-40B4-BE49-F238E27FC236}">
                  <a16:creationId xmlns:a16="http://schemas.microsoft.com/office/drawing/2014/main" id="{DF6E6E15-004C-6BEF-0238-AAAD6F787678}"/>
                </a:ext>
              </a:extLst>
            </p:cNvPr>
            <p:cNvCxnSpPr>
              <a:cxnSpLocks/>
            </p:cNvCxnSpPr>
            <p:nvPr/>
          </p:nvCxnSpPr>
          <p:spPr bwMode="gray">
            <a:xfrm flipH="1">
              <a:off x="0" y="630872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1" name="Gerader Verbinder 200">
              <a:extLst>
                <a:ext uri="{FF2B5EF4-FFF2-40B4-BE49-F238E27FC236}">
                  <a16:creationId xmlns:a16="http://schemas.microsoft.com/office/drawing/2014/main" id="{1D008AEF-FD6F-5A25-7138-32B616CAFADF}"/>
                </a:ext>
              </a:extLst>
            </p:cNvPr>
            <p:cNvCxnSpPr>
              <a:cxnSpLocks/>
            </p:cNvCxnSpPr>
            <p:nvPr/>
          </p:nvCxnSpPr>
          <p:spPr bwMode="gray">
            <a:xfrm flipH="1">
              <a:off x="0" y="6597650"/>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grpSp>
        <p:nvGrpSpPr>
          <p:cNvPr id="202" name="Gruppieren 201">
            <a:extLst>
              <a:ext uri="{FF2B5EF4-FFF2-40B4-BE49-F238E27FC236}">
                <a16:creationId xmlns:a16="http://schemas.microsoft.com/office/drawing/2014/main" id="{1F7B3A71-9F16-6074-908B-10A4C7CD7286}"/>
              </a:ext>
              <a:ext uri="{C183D7F6-B498-43B3-948B-1728B52AA6E4}">
                <adec:decorative xmlns:adec="http://schemas.microsoft.com/office/drawing/2017/decorative" val="1"/>
              </a:ext>
            </a:extLst>
          </p:cNvPr>
          <p:cNvGrpSpPr/>
          <p:nvPr userDrawn="1"/>
        </p:nvGrpSpPr>
        <p:grpSpPr bwMode="gray">
          <a:xfrm>
            <a:off x="12301940" y="296863"/>
            <a:ext cx="144000" cy="6300787"/>
            <a:chOff x="0" y="296863"/>
            <a:chExt cx="12192000" cy="6300787"/>
          </a:xfrm>
        </p:grpSpPr>
        <p:cxnSp>
          <p:nvCxnSpPr>
            <p:cNvPr id="203" name="Gerader Verbinder 202">
              <a:extLst>
                <a:ext uri="{FF2B5EF4-FFF2-40B4-BE49-F238E27FC236}">
                  <a16:creationId xmlns:a16="http://schemas.microsoft.com/office/drawing/2014/main" id="{D430E444-BF1C-AC31-31F4-C6D9432793EF}"/>
                </a:ext>
              </a:extLst>
            </p:cNvPr>
            <p:cNvCxnSpPr>
              <a:cxnSpLocks/>
            </p:cNvCxnSpPr>
            <p:nvPr/>
          </p:nvCxnSpPr>
          <p:spPr bwMode="gray">
            <a:xfrm flipH="1">
              <a:off x="0" y="296863"/>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4" name="Gerader Verbinder 203">
              <a:extLst>
                <a:ext uri="{FF2B5EF4-FFF2-40B4-BE49-F238E27FC236}">
                  <a16:creationId xmlns:a16="http://schemas.microsoft.com/office/drawing/2014/main" id="{67259A84-FA09-C7B4-50E0-B3559027945F}"/>
                </a:ext>
              </a:extLst>
            </p:cNvPr>
            <p:cNvCxnSpPr>
              <a:cxnSpLocks/>
            </p:cNvCxnSpPr>
            <p:nvPr/>
          </p:nvCxnSpPr>
          <p:spPr bwMode="gray">
            <a:xfrm flipH="1">
              <a:off x="0" y="620713"/>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5" name="Gerader Verbinder 204">
              <a:extLst>
                <a:ext uri="{FF2B5EF4-FFF2-40B4-BE49-F238E27FC236}">
                  <a16:creationId xmlns:a16="http://schemas.microsoft.com/office/drawing/2014/main" id="{2649E30C-CCC7-2984-0ED1-8C275546A634}"/>
                </a:ext>
              </a:extLst>
            </p:cNvPr>
            <p:cNvCxnSpPr>
              <a:cxnSpLocks/>
            </p:cNvCxnSpPr>
            <p:nvPr/>
          </p:nvCxnSpPr>
          <p:spPr bwMode="gray">
            <a:xfrm flipH="1">
              <a:off x="0" y="136207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6" name="Gerader Verbinder 205">
              <a:extLst>
                <a:ext uri="{FF2B5EF4-FFF2-40B4-BE49-F238E27FC236}">
                  <a16:creationId xmlns:a16="http://schemas.microsoft.com/office/drawing/2014/main" id="{E768D608-E96D-4626-3DA7-C9163C4970FE}"/>
                </a:ext>
              </a:extLst>
            </p:cNvPr>
            <p:cNvCxnSpPr>
              <a:cxnSpLocks/>
            </p:cNvCxnSpPr>
            <p:nvPr/>
          </p:nvCxnSpPr>
          <p:spPr bwMode="gray">
            <a:xfrm flipH="1">
              <a:off x="0" y="1773239"/>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7" name="Gerader Verbinder 206">
              <a:extLst>
                <a:ext uri="{FF2B5EF4-FFF2-40B4-BE49-F238E27FC236}">
                  <a16:creationId xmlns:a16="http://schemas.microsoft.com/office/drawing/2014/main" id="{FB5288C3-A930-1810-F79E-E619AE7366FE}"/>
                </a:ext>
              </a:extLst>
            </p:cNvPr>
            <p:cNvCxnSpPr>
              <a:cxnSpLocks/>
            </p:cNvCxnSpPr>
            <p:nvPr/>
          </p:nvCxnSpPr>
          <p:spPr bwMode="gray">
            <a:xfrm flipH="1">
              <a:off x="0" y="609282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8" name="Gerader Verbinder 207">
              <a:extLst>
                <a:ext uri="{FF2B5EF4-FFF2-40B4-BE49-F238E27FC236}">
                  <a16:creationId xmlns:a16="http://schemas.microsoft.com/office/drawing/2014/main" id="{FF2651DF-BE15-D2D9-6867-0705D2E92D76}"/>
                </a:ext>
              </a:extLst>
            </p:cNvPr>
            <p:cNvCxnSpPr>
              <a:cxnSpLocks/>
            </p:cNvCxnSpPr>
            <p:nvPr/>
          </p:nvCxnSpPr>
          <p:spPr bwMode="gray">
            <a:xfrm flipH="1">
              <a:off x="0" y="630872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9" name="Gerader Verbinder 208">
              <a:extLst>
                <a:ext uri="{FF2B5EF4-FFF2-40B4-BE49-F238E27FC236}">
                  <a16:creationId xmlns:a16="http://schemas.microsoft.com/office/drawing/2014/main" id="{6F64EEDF-5235-E4C3-54EC-0B551AF39C8A}"/>
                </a:ext>
              </a:extLst>
            </p:cNvPr>
            <p:cNvCxnSpPr>
              <a:cxnSpLocks/>
            </p:cNvCxnSpPr>
            <p:nvPr/>
          </p:nvCxnSpPr>
          <p:spPr bwMode="gray">
            <a:xfrm flipH="1">
              <a:off x="0" y="6597650"/>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680314590"/>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elfolie 2">
    <p:bg>
      <p:bgPr>
        <a:solidFill>
          <a:schemeClr val="bg1"/>
        </a:solidFill>
        <a:effectLst/>
      </p:bgPr>
    </p:bg>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3B762123-A025-4D74-4EAD-B98BCC05F347}"/>
              </a:ext>
            </a:extLst>
          </p:cNvPr>
          <p:cNvGraphicFramePr>
            <a:graphicFrameLocks noChangeAspect="1"/>
          </p:cNvGraphicFramePr>
          <p:nvPr userDrawn="1">
            <p:custDataLst>
              <p:tags r:id="rId1"/>
            </p:custDataLst>
            <p:extLst>
              <p:ext uri="{D42A27DB-BD31-4B8C-83A1-F6EECF244321}">
                <p14:modId xmlns:p14="http://schemas.microsoft.com/office/powerpoint/2010/main" val="27746004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306" imgH="306" progId="TCLayout.ActiveDocument.1">
                  <p:embed/>
                </p:oleObj>
              </mc:Choice>
              <mc:Fallback>
                <p:oleObj name="think-cell Folie" r:id="rId3" imgW="306" imgH="306" progId="TCLayout.ActiveDocument.1">
                  <p:embed/>
                  <p:pic>
                    <p:nvPicPr>
                      <p:cNvPr id="8" name="think-cell data - do not delete" hidden="1">
                        <a:extLst>
                          <a:ext uri="{FF2B5EF4-FFF2-40B4-BE49-F238E27FC236}">
                            <a16:creationId xmlns:a16="http://schemas.microsoft.com/office/drawing/2014/main" id="{3B762123-A025-4D74-4EAD-B98BCC05F347}"/>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3" name="Bildplatzhalter 2" descr="Bild füllt die komplette Folie aus, im unteren Bereich Titel und Untertitel, Bild ist änderbar.">
            <a:extLst>
              <a:ext uri="{FF2B5EF4-FFF2-40B4-BE49-F238E27FC236}">
                <a16:creationId xmlns:a16="http://schemas.microsoft.com/office/drawing/2014/main" id="{38700619-D30A-0E99-296D-8DC5DBAEDD18}"/>
              </a:ext>
              <a:ext uri="{C183D7F6-B498-43B3-948B-1728B52AA6E4}">
                <adec:decorative xmlns:adec="http://schemas.microsoft.com/office/drawing/2017/decorative" val="0"/>
              </a:ext>
            </a:extLst>
          </p:cNvPr>
          <p:cNvSpPr>
            <a:spLocks noGrp="1"/>
          </p:cNvSpPr>
          <p:nvPr>
            <p:ph type="pic" sz="quarter" idx="11"/>
          </p:nvPr>
        </p:nvSpPr>
        <p:spPr bwMode="gray">
          <a:xfrm>
            <a:off x="0" y="0"/>
            <a:ext cx="12192000" cy="6858000"/>
          </a:xfrm>
          <a:custGeom>
            <a:avLst/>
            <a:gdLst>
              <a:gd name="connsiteX0" fmla="*/ 9867883 w 12192000"/>
              <a:gd name="connsiteY0" fmla="*/ 758344 h 6858000"/>
              <a:gd name="connsiteX1" fmla="*/ 9768114 w 12192000"/>
              <a:gd name="connsiteY1" fmla="*/ 857952 h 6858000"/>
              <a:gd name="connsiteX2" fmla="*/ 9867883 w 12192000"/>
              <a:gd name="connsiteY2" fmla="*/ 957326 h 6858000"/>
              <a:gd name="connsiteX3" fmla="*/ 9967651 w 12192000"/>
              <a:gd name="connsiteY3" fmla="*/ 857835 h 6858000"/>
              <a:gd name="connsiteX4" fmla="*/ 9867883 w 12192000"/>
              <a:gd name="connsiteY4" fmla="*/ 758344 h 6858000"/>
              <a:gd name="connsiteX5" fmla="*/ 11428213 w 12192000"/>
              <a:gd name="connsiteY5" fmla="*/ 566781 h 6858000"/>
              <a:gd name="connsiteX6" fmla="*/ 11600036 w 12192000"/>
              <a:gd name="connsiteY6" fmla="*/ 566781 h 6858000"/>
              <a:gd name="connsiteX7" fmla="*/ 11600036 w 12192000"/>
              <a:gd name="connsiteY7" fmla="*/ 884916 h 6858000"/>
              <a:gd name="connsiteX8" fmla="*/ 11599918 w 12192000"/>
              <a:gd name="connsiteY8" fmla="*/ 884798 h 6858000"/>
              <a:gd name="connsiteX9" fmla="*/ 11424439 w 12192000"/>
              <a:gd name="connsiteY9" fmla="*/ 884798 h 6858000"/>
              <a:gd name="connsiteX10" fmla="*/ 11318655 w 12192000"/>
              <a:gd name="connsiteY10" fmla="*/ 821689 h 6858000"/>
              <a:gd name="connsiteX11" fmla="*/ 11318655 w 12192000"/>
              <a:gd name="connsiteY11" fmla="*/ 722552 h 6858000"/>
              <a:gd name="connsiteX12" fmla="*/ 11318655 w 12192000"/>
              <a:gd name="connsiteY12" fmla="*/ 640958 h 6858000"/>
              <a:gd name="connsiteX13" fmla="*/ 11428213 w 12192000"/>
              <a:gd name="connsiteY13" fmla="*/ 566781 h 6858000"/>
              <a:gd name="connsiteX14" fmla="*/ 11398966 w 12192000"/>
              <a:gd name="connsiteY14" fmla="*/ 497078 h 6858000"/>
              <a:gd name="connsiteX15" fmla="*/ 11276200 w 12192000"/>
              <a:gd name="connsiteY15" fmla="*/ 525218 h 6858000"/>
              <a:gd name="connsiteX16" fmla="*/ 11233038 w 12192000"/>
              <a:gd name="connsiteY16" fmla="*/ 642252 h 6858000"/>
              <a:gd name="connsiteX17" fmla="*/ 11233038 w 12192000"/>
              <a:gd name="connsiteY17" fmla="*/ 807442 h 6858000"/>
              <a:gd name="connsiteX18" fmla="*/ 11278795 w 12192000"/>
              <a:gd name="connsiteY18" fmla="*/ 930835 h 6858000"/>
              <a:gd name="connsiteX19" fmla="*/ 11399201 w 12192000"/>
              <a:gd name="connsiteY19" fmla="*/ 954619 h 6858000"/>
              <a:gd name="connsiteX20" fmla="*/ 11599918 w 12192000"/>
              <a:gd name="connsiteY20" fmla="*/ 954619 h 6858000"/>
              <a:gd name="connsiteX21" fmla="*/ 11599918 w 12192000"/>
              <a:gd name="connsiteY21" fmla="*/ 972279 h 6858000"/>
              <a:gd name="connsiteX22" fmla="*/ 11553571 w 12192000"/>
              <a:gd name="connsiteY22" fmla="*/ 1021848 h 6858000"/>
              <a:gd name="connsiteX23" fmla="*/ 11292003 w 12192000"/>
              <a:gd name="connsiteY23" fmla="*/ 1021848 h 6858000"/>
              <a:gd name="connsiteX24" fmla="*/ 11292003 w 12192000"/>
              <a:gd name="connsiteY24" fmla="*/ 1095083 h 6858000"/>
              <a:gd name="connsiteX25" fmla="*/ 11580342 w 12192000"/>
              <a:gd name="connsiteY25" fmla="*/ 1095083 h 6858000"/>
              <a:gd name="connsiteX26" fmla="*/ 11683294 w 12192000"/>
              <a:gd name="connsiteY26" fmla="*/ 995356 h 6858000"/>
              <a:gd name="connsiteX27" fmla="*/ 11683294 w 12192000"/>
              <a:gd name="connsiteY27" fmla="*/ 497078 h 6858000"/>
              <a:gd name="connsiteX28" fmla="*/ 11399084 w 12192000"/>
              <a:gd name="connsiteY28" fmla="*/ 497078 h 6858000"/>
              <a:gd name="connsiteX29" fmla="*/ 10842807 w 12192000"/>
              <a:gd name="connsiteY29" fmla="*/ 497078 h 6858000"/>
              <a:gd name="connsiteX30" fmla="*/ 10725114 w 12192000"/>
              <a:gd name="connsiteY30" fmla="*/ 624003 h 6858000"/>
              <a:gd name="connsiteX31" fmla="*/ 10837029 w 12192000"/>
              <a:gd name="connsiteY31" fmla="*/ 755990 h 6858000"/>
              <a:gd name="connsiteX32" fmla="*/ 11036095 w 12192000"/>
              <a:gd name="connsiteY32" fmla="*/ 755990 h 6858000"/>
              <a:gd name="connsiteX33" fmla="*/ 11097065 w 12192000"/>
              <a:gd name="connsiteY33" fmla="*/ 824044 h 6858000"/>
              <a:gd name="connsiteX34" fmla="*/ 11037629 w 12192000"/>
              <a:gd name="connsiteY34" fmla="*/ 884680 h 6858000"/>
              <a:gd name="connsiteX35" fmla="*/ 10732897 w 12192000"/>
              <a:gd name="connsiteY35" fmla="*/ 884680 h 6858000"/>
              <a:gd name="connsiteX36" fmla="*/ 10732897 w 12192000"/>
              <a:gd name="connsiteY36" fmla="*/ 954383 h 6858000"/>
              <a:gd name="connsiteX37" fmla="*/ 11072536 w 12192000"/>
              <a:gd name="connsiteY37" fmla="*/ 954383 h 6858000"/>
              <a:gd name="connsiteX38" fmla="*/ 11181502 w 12192000"/>
              <a:gd name="connsiteY38" fmla="*/ 824633 h 6858000"/>
              <a:gd name="connsiteX39" fmla="*/ 11077843 w 12192000"/>
              <a:gd name="connsiteY39" fmla="*/ 686405 h 6858000"/>
              <a:gd name="connsiteX40" fmla="*/ 10862856 w 12192000"/>
              <a:gd name="connsiteY40" fmla="*/ 686405 h 6858000"/>
              <a:gd name="connsiteX41" fmla="*/ 10808608 w 12192000"/>
              <a:gd name="connsiteY41" fmla="*/ 625416 h 6858000"/>
              <a:gd name="connsiteX42" fmla="*/ 10872173 w 12192000"/>
              <a:gd name="connsiteY42" fmla="*/ 566663 h 6858000"/>
              <a:gd name="connsiteX43" fmla="*/ 11165818 w 12192000"/>
              <a:gd name="connsiteY43" fmla="*/ 566663 h 6858000"/>
              <a:gd name="connsiteX44" fmla="*/ 11165818 w 12192000"/>
              <a:gd name="connsiteY44" fmla="*/ 497078 h 6858000"/>
              <a:gd name="connsiteX45" fmla="*/ 10031805 w 12192000"/>
              <a:gd name="connsiteY45" fmla="*/ 497078 h 6858000"/>
              <a:gd name="connsiteX46" fmla="*/ 10031805 w 12192000"/>
              <a:gd name="connsiteY46" fmla="*/ 954500 h 6858000"/>
              <a:gd name="connsiteX47" fmla="*/ 10115417 w 12192000"/>
              <a:gd name="connsiteY47" fmla="*/ 954500 h 6858000"/>
              <a:gd name="connsiteX48" fmla="*/ 10115417 w 12192000"/>
              <a:gd name="connsiteY48" fmla="*/ 566663 h 6858000"/>
              <a:gd name="connsiteX49" fmla="*/ 10306935 w 12192000"/>
              <a:gd name="connsiteY49" fmla="*/ 566663 h 6858000"/>
              <a:gd name="connsiteX50" fmla="*/ 10306935 w 12192000"/>
              <a:gd name="connsiteY50" fmla="*/ 954500 h 6858000"/>
              <a:gd name="connsiteX51" fmla="*/ 10390784 w 12192000"/>
              <a:gd name="connsiteY51" fmla="*/ 954500 h 6858000"/>
              <a:gd name="connsiteX52" fmla="*/ 10390784 w 12192000"/>
              <a:gd name="connsiteY52" fmla="*/ 566663 h 6858000"/>
              <a:gd name="connsiteX53" fmla="*/ 10518148 w 12192000"/>
              <a:gd name="connsiteY53" fmla="*/ 566663 h 6858000"/>
              <a:gd name="connsiteX54" fmla="*/ 10591501 w 12192000"/>
              <a:gd name="connsiteY54" fmla="*/ 648375 h 6858000"/>
              <a:gd name="connsiteX55" fmla="*/ 10591501 w 12192000"/>
              <a:gd name="connsiteY55" fmla="*/ 954500 h 6858000"/>
              <a:gd name="connsiteX56" fmla="*/ 10675230 w 12192000"/>
              <a:gd name="connsiteY56" fmla="*/ 954500 h 6858000"/>
              <a:gd name="connsiteX57" fmla="*/ 10675230 w 12192000"/>
              <a:gd name="connsiteY57" fmla="*/ 625180 h 6858000"/>
              <a:gd name="connsiteX58" fmla="*/ 10560367 w 12192000"/>
              <a:gd name="connsiteY58" fmla="*/ 497078 h 6858000"/>
              <a:gd name="connsiteX59" fmla="*/ 0 w 12192000"/>
              <a:gd name="connsiteY59" fmla="*/ 0 h 6858000"/>
              <a:gd name="connsiteX60" fmla="*/ 12192000 w 12192000"/>
              <a:gd name="connsiteY60" fmla="*/ 0 h 6858000"/>
              <a:gd name="connsiteX61" fmla="*/ 12192000 w 12192000"/>
              <a:gd name="connsiteY61" fmla="*/ 6858000 h 6858000"/>
              <a:gd name="connsiteX62" fmla="*/ 0 w 12192000"/>
              <a:gd name="connsiteY62"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12192000" h="6858000">
                <a:moveTo>
                  <a:pt x="9867883" y="758344"/>
                </a:moveTo>
                <a:cubicBezTo>
                  <a:pt x="9812810" y="758344"/>
                  <a:pt x="9768114" y="802968"/>
                  <a:pt x="9768114" y="857952"/>
                </a:cubicBezTo>
                <a:cubicBezTo>
                  <a:pt x="9768114" y="912820"/>
                  <a:pt x="9812810" y="957326"/>
                  <a:pt x="9867883" y="957326"/>
                </a:cubicBezTo>
                <a:cubicBezTo>
                  <a:pt x="9922955" y="957326"/>
                  <a:pt x="9967651" y="912702"/>
                  <a:pt x="9967651" y="857835"/>
                </a:cubicBezTo>
                <a:cubicBezTo>
                  <a:pt x="9967651" y="802968"/>
                  <a:pt x="9922955" y="758344"/>
                  <a:pt x="9867883" y="758344"/>
                </a:cubicBezTo>
                <a:close/>
                <a:moveTo>
                  <a:pt x="11428213" y="566781"/>
                </a:moveTo>
                <a:cubicBezTo>
                  <a:pt x="11433283" y="566898"/>
                  <a:pt x="11600036" y="566781"/>
                  <a:pt x="11600036" y="566781"/>
                </a:cubicBezTo>
                <a:lnTo>
                  <a:pt x="11600036" y="884916"/>
                </a:lnTo>
                <a:lnTo>
                  <a:pt x="11599918" y="884798"/>
                </a:lnTo>
                <a:lnTo>
                  <a:pt x="11424439" y="884798"/>
                </a:lnTo>
                <a:cubicBezTo>
                  <a:pt x="11372550" y="885151"/>
                  <a:pt x="11319952" y="888683"/>
                  <a:pt x="11318655" y="821689"/>
                </a:cubicBezTo>
                <a:cubicBezTo>
                  <a:pt x="11318655" y="818863"/>
                  <a:pt x="11318420" y="794255"/>
                  <a:pt x="11318655" y="722552"/>
                </a:cubicBezTo>
                <a:cubicBezTo>
                  <a:pt x="11318891" y="661680"/>
                  <a:pt x="11318302" y="647198"/>
                  <a:pt x="11318655" y="640958"/>
                </a:cubicBezTo>
                <a:cubicBezTo>
                  <a:pt x="11321486" y="584795"/>
                  <a:pt x="11342360" y="564779"/>
                  <a:pt x="11428213" y="566781"/>
                </a:cubicBezTo>
                <a:close/>
                <a:moveTo>
                  <a:pt x="11398966" y="497078"/>
                </a:moveTo>
                <a:cubicBezTo>
                  <a:pt x="11324434" y="497078"/>
                  <a:pt x="11296603" y="508970"/>
                  <a:pt x="11276200" y="525218"/>
                </a:cubicBezTo>
                <a:cubicBezTo>
                  <a:pt x="11253912" y="542998"/>
                  <a:pt x="11233392" y="565485"/>
                  <a:pt x="11233038" y="642252"/>
                </a:cubicBezTo>
                <a:lnTo>
                  <a:pt x="11233038" y="807442"/>
                </a:lnTo>
                <a:cubicBezTo>
                  <a:pt x="11233038" y="888683"/>
                  <a:pt x="11255681" y="911408"/>
                  <a:pt x="11278795" y="930835"/>
                </a:cubicBezTo>
                <a:cubicBezTo>
                  <a:pt x="11294362" y="941903"/>
                  <a:pt x="11320071" y="954619"/>
                  <a:pt x="11399201" y="954619"/>
                </a:cubicBezTo>
                <a:lnTo>
                  <a:pt x="11599918" y="954619"/>
                </a:lnTo>
                <a:cubicBezTo>
                  <a:pt x="11599918" y="954619"/>
                  <a:pt x="11599918" y="968629"/>
                  <a:pt x="11599918" y="972279"/>
                </a:cubicBezTo>
                <a:cubicBezTo>
                  <a:pt x="11599918" y="1006777"/>
                  <a:pt x="11593196" y="1021848"/>
                  <a:pt x="11553571" y="1021848"/>
                </a:cubicBezTo>
                <a:lnTo>
                  <a:pt x="11292003" y="1021848"/>
                </a:lnTo>
                <a:lnTo>
                  <a:pt x="11292003" y="1095083"/>
                </a:lnTo>
                <a:lnTo>
                  <a:pt x="11580342" y="1095083"/>
                </a:lnTo>
                <a:cubicBezTo>
                  <a:pt x="11658058" y="1095083"/>
                  <a:pt x="11683294" y="1060585"/>
                  <a:pt x="11683294" y="995356"/>
                </a:cubicBezTo>
                <a:lnTo>
                  <a:pt x="11683294" y="497078"/>
                </a:lnTo>
                <a:lnTo>
                  <a:pt x="11399084" y="497078"/>
                </a:lnTo>
                <a:close/>
                <a:moveTo>
                  <a:pt x="10842807" y="497078"/>
                </a:moveTo>
                <a:cubicBezTo>
                  <a:pt x="10752474" y="497078"/>
                  <a:pt x="10725114" y="557008"/>
                  <a:pt x="10725114" y="624003"/>
                </a:cubicBezTo>
                <a:cubicBezTo>
                  <a:pt x="10725114" y="695589"/>
                  <a:pt x="10754950" y="755990"/>
                  <a:pt x="10837029" y="755990"/>
                </a:cubicBezTo>
                <a:lnTo>
                  <a:pt x="11036095" y="755990"/>
                </a:lnTo>
                <a:cubicBezTo>
                  <a:pt x="11097065" y="755990"/>
                  <a:pt x="11097065" y="802733"/>
                  <a:pt x="11097065" y="824044"/>
                </a:cubicBezTo>
                <a:cubicBezTo>
                  <a:pt x="11097065" y="843824"/>
                  <a:pt x="11097065" y="884680"/>
                  <a:pt x="11037629" y="884680"/>
                </a:cubicBezTo>
                <a:lnTo>
                  <a:pt x="10732897" y="884680"/>
                </a:lnTo>
                <a:lnTo>
                  <a:pt x="10732897" y="954383"/>
                </a:lnTo>
                <a:lnTo>
                  <a:pt x="11072536" y="954383"/>
                </a:lnTo>
                <a:cubicBezTo>
                  <a:pt x="11157209" y="954383"/>
                  <a:pt x="11181502" y="904697"/>
                  <a:pt x="11181502" y="824633"/>
                </a:cubicBezTo>
                <a:cubicBezTo>
                  <a:pt x="11181502" y="729145"/>
                  <a:pt x="11150251" y="686405"/>
                  <a:pt x="11077843" y="686405"/>
                </a:cubicBezTo>
                <a:lnTo>
                  <a:pt x="10862856" y="686405"/>
                </a:lnTo>
                <a:cubicBezTo>
                  <a:pt x="10808608" y="686405"/>
                  <a:pt x="10808608" y="649787"/>
                  <a:pt x="10808608" y="625416"/>
                </a:cubicBezTo>
                <a:cubicBezTo>
                  <a:pt x="10808608" y="606341"/>
                  <a:pt x="10814034" y="566663"/>
                  <a:pt x="10872173" y="566663"/>
                </a:cubicBezTo>
                <a:lnTo>
                  <a:pt x="11165818" y="566663"/>
                </a:lnTo>
                <a:lnTo>
                  <a:pt x="11165818" y="497078"/>
                </a:lnTo>
                <a:close/>
                <a:moveTo>
                  <a:pt x="10031805" y="497078"/>
                </a:moveTo>
                <a:lnTo>
                  <a:pt x="10031805" y="954500"/>
                </a:lnTo>
                <a:lnTo>
                  <a:pt x="10115417" y="954500"/>
                </a:lnTo>
                <a:lnTo>
                  <a:pt x="10115417" y="566663"/>
                </a:lnTo>
                <a:lnTo>
                  <a:pt x="10306935" y="566663"/>
                </a:lnTo>
                <a:lnTo>
                  <a:pt x="10306935" y="954500"/>
                </a:lnTo>
                <a:lnTo>
                  <a:pt x="10390784" y="954500"/>
                </a:lnTo>
                <a:lnTo>
                  <a:pt x="10390784" y="566663"/>
                </a:lnTo>
                <a:lnTo>
                  <a:pt x="10518148" y="566663"/>
                </a:lnTo>
                <a:cubicBezTo>
                  <a:pt x="10561192" y="566663"/>
                  <a:pt x="10591501" y="592449"/>
                  <a:pt x="10591501" y="648375"/>
                </a:cubicBezTo>
                <a:lnTo>
                  <a:pt x="10591501" y="954500"/>
                </a:lnTo>
                <a:lnTo>
                  <a:pt x="10675230" y="954500"/>
                </a:lnTo>
                <a:lnTo>
                  <a:pt x="10675230" y="625180"/>
                </a:lnTo>
                <a:cubicBezTo>
                  <a:pt x="10675348" y="562895"/>
                  <a:pt x="10643154" y="497078"/>
                  <a:pt x="10560367" y="497078"/>
                </a:cubicBezTo>
                <a:close/>
                <a:moveTo>
                  <a:pt x="0" y="0"/>
                </a:moveTo>
                <a:lnTo>
                  <a:pt x="12192000" y="0"/>
                </a:lnTo>
                <a:lnTo>
                  <a:pt x="12192000" y="6858000"/>
                </a:lnTo>
                <a:lnTo>
                  <a:pt x="0" y="6858000"/>
                </a:lnTo>
                <a:close/>
              </a:path>
            </a:pathLst>
          </a:custGeom>
          <a:solidFill>
            <a:schemeClr val="bg2"/>
          </a:solidFill>
        </p:spPr>
        <p:txBody>
          <a:bodyPr wrap="square">
            <a:noAutofit/>
          </a:bodyPr>
          <a:lstStyle/>
          <a:p>
            <a:r>
              <a:rPr lang="de-DE"/>
              <a:t>Bild durch Klicken auf Symbol hinzufügen</a:t>
            </a:r>
          </a:p>
        </p:txBody>
      </p:sp>
      <p:sp>
        <p:nvSpPr>
          <p:cNvPr id="85" name="Titel 84">
            <a:extLst>
              <a:ext uri="{FF2B5EF4-FFF2-40B4-BE49-F238E27FC236}">
                <a16:creationId xmlns:a16="http://schemas.microsoft.com/office/drawing/2014/main" id="{1C5AFEA5-AB8B-AE9B-F802-98E24FCBE5BF}"/>
              </a:ext>
            </a:extLst>
          </p:cNvPr>
          <p:cNvSpPr>
            <a:spLocks noGrp="1"/>
          </p:cNvSpPr>
          <p:nvPr>
            <p:ph type="ctrTitle"/>
          </p:nvPr>
        </p:nvSpPr>
        <p:spPr bwMode="gray">
          <a:xfrm>
            <a:off x="623888" y="3502024"/>
            <a:ext cx="8208831" cy="2590799"/>
          </a:xfrm>
          <a:custGeom>
            <a:avLst/>
            <a:gdLst>
              <a:gd name="connsiteX0" fmla="*/ 0 w 8253412"/>
              <a:gd name="connsiteY0" fmla="*/ 0 h 2522538"/>
              <a:gd name="connsiteX1" fmla="*/ 8033018 w 8253412"/>
              <a:gd name="connsiteY1" fmla="*/ 0 h 2522538"/>
              <a:gd name="connsiteX2" fmla="*/ 8253412 w 8253412"/>
              <a:gd name="connsiteY2" fmla="*/ 220394 h 2522538"/>
              <a:gd name="connsiteX3" fmla="*/ 8253412 w 8253412"/>
              <a:gd name="connsiteY3" fmla="*/ 2522538 h 2522538"/>
              <a:gd name="connsiteX4" fmla="*/ 220394 w 8253412"/>
              <a:gd name="connsiteY4" fmla="*/ 2522538 h 2522538"/>
              <a:gd name="connsiteX5" fmla="*/ 0 w 8253412"/>
              <a:gd name="connsiteY5" fmla="*/ 2302144 h 2522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253412" h="2522538">
                <a:moveTo>
                  <a:pt x="0" y="0"/>
                </a:moveTo>
                <a:lnTo>
                  <a:pt x="8033018" y="0"/>
                </a:lnTo>
                <a:cubicBezTo>
                  <a:pt x="8154738" y="0"/>
                  <a:pt x="8253412" y="98674"/>
                  <a:pt x="8253412" y="220394"/>
                </a:cubicBezTo>
                <a:lnTo>
                  <a:pt x="8253412" y="2522538"/>
                </a:lnTo>
                <a:lnTo>
                  <a:pt x="220394" y="2522538"/>
                </a:lnTo>
                <a:cubicBezTo>
                  <a:pt x="98674" y="2522538"/>
                  <a:pt x="0" y="2423864"/>
                  <a:pt x="0" y="2302144"/>
                </a:cubicBezTo>
                <a:close/>
              </a:path>
            </a:pathLst>
          </a:custGeom>
          <a:solidFill>
            <a:schemeClr val="bg1"/>
          </a:solidFill>
        </p:spPr>
        <p:txBody>
          <a:bodyPr vert="horz" wrap="square" lIns="1404000" tIns="360000" anchor="t">
            <a:noAutofit/>
          </a:bodyPr>
          <a:lstStyle>
            <a:lvl1pPr algn="l" rtl="0">
              <a:defRPr sz="4000">
                <a:solidFill>
                  <a:schemeClr val="accent1"/>
                </a:solidFill>
              </a:defRPr>
            </a:lvl1pPr>
          </a:lstStyle>
          <a:p>
            <a:r>
              <a:rPr lang="de-DE" dirty="0"/>
              <a:t>Mastertitelformat bearbeiten</a:t>
            </a:r>
          </a:p>
        </p:txBody>
      </p:sp>
      <p:sp>
        <p:nvSpPr>
          <p:cNvPr id="28" name="Textplatzhalter 27">
            <a:extLst>
              <a:ext uri="{FF2B5EF4-FFF2-40B4-BE49-F238E27FC236}">
                <a16:creationId xmlns:a16="http://schemas.microsoft.com/office/drawing/2014/main" id="{3426A492-33E3-F15D-C5C7-0F00867414D9}"/>
              </a:ext>
            </a:extLst>
          </p:cNvPr>
          <p:cNvSpPr>
            <a:spLocks noGrp="1"/>
          </p:cNvSpPr>
          <p:nvPr>
            <p:ph type="body" sz="quarter" idx="10" hasCustomPrompt="1"/>
          </p:nvPr>
        </p:nvSpPr>
        <p:spPr bwMode="gray">
          <a:xfrm>
            <a:off x="2082801" y="5425985"/>
            <a:ext cx="6426200" cy="369332"/>
          </a:xfrm>
          <a:noFill/>
        </p:spPr>
        <p:txBody>
          <a:bodyPr wrap="square" lIns="0" tIns="0" rIns="0" bIns="0" anchor="t">
            <a:noAutofit/>
          </a:bodyPr>
          <a:lstStyle>
            <a:lvl1pPr rtl="0">
              <a:defRPr sz="2400" b="0">
                <a:solidFill>
                  <a:schemeClr val="tx1"/>
                </a:solidFill>
              </a:defRPr>
            </a:lvl1pPr>
          </a:lstStyle>
          <a:p>
            <a:pPr lvl="0"/>
            <a:r>
              <a:rPr lang="de-DE" dirty="0" err="1"/>
              <a:t>Subtitle</a:t>
            </a:r>
            <a:r>
              <a:rPr lang="de-DE" dirty="0"/>
              <a:t> einfügen</a:t>
            </a:r>
          </a:p>
        </p:txBody>
      </p:sp>
      <p:sp>
        <p:nvSpPr>
          <p:cNvPr id="5" name="Textplatzhalter 4">
            <a:extLst>
              <a:ext uri="{FF2B5EF4-FFF2-40B4-BE49-F238E27FC236}">
                <a16:creationId xmlns:a16="http://schemas.microsoft.com/office/drawing/2014/main" id="{80DE9058-D20E-CEB2-68D0-6D683A3480D1}"/>
              </a:ext>
              <a:ext uri="{C183D7F6-B498-43B3-948B-1728B52AA6E4}">
                <adec:decorative xmlns:adec="http://schemas.microsoft.com/office/drawing/2017/decorative" val="1"/>
              </a:ext>
            </a:extLst>
          </p:cNvPr>
          <p:cNvSpPr>
            <a:spLocks noGrp="1"/>
          </p:cNvSpPr>
          <p:nvPr>
            <p:ph type="body" sz="quarter" idx="12" hasCustomPrompt="1"/>
          </p:nvPr>
        </p:nvSpPr>
        <p:spPr>
          <a:xfrm>
            <a:off x="944423" y="2783872"/>
            <a:ext cx="1451115" cy="1451115"/>
          </a:xfrm>
          <a:blipFill>
            <a:blip r:embed="rId5"/>
            <a:stretch>
              <a:fillRect/>
            </a:stretch>
          </a:blipFill>
        </p:spPr>
        <p:txBody>
          <a:bodyPr/>
          <a:lstStyle>
            <a:lvl1pPr>
              <a:defRPr sz="100">
                <a:noFill/>
              </a:defRPr>
            </a:lvl1pPr>
          </a:lstStyle>
          <a:p>
            <a:pPr lvl="0"/>
            <a:r>
              <a:rPr lang="de-DE"/>
              <a:t> </a:t>
            </a:r>
          </a:p>
        </p:txBody>
      </p:sp>
      <p:grpSp>
        <p:nvGrpSpPr>
          <p:cNvPr id="53" name="Gruppieren 52">
            <a:extLst>
              <a:ext uri="{FF2B5EF4-FFF2-40B4-BE49-F238E27FC236}">
                <a16:creationId xmlns:a16="http://schemas.microsoft.com/office/drawing/2014/main" id="{85C1E315-C0D4-8B7B-87F8-FE0E3BE95C3A}"/>
              </a:ext>
              <a:ext uri="{C183D7F6-B498-43B3-948B-1728B52AA6E4}">
                <adec:decorative xmlns:adec="http://schemas.microsoft.com/office/drawing/2017/decorative" val="1"/>
              </a:ext>
            </a:extLst>
          </p:cNvPr>
          <p:cNvGrpSpPr>
            <a:grpSpLocks/>
          </p:cNvGrpSpPr>
          <p:nvPr userDrawn="1"/>
        </p:nvGrpSpPr>
        <p:grpSpPr bwMode="gray">
          <a:xfrm>
            <a:off x="623888" y="-254000"/>
            <a:ext cx="11233150" cy="144000"/>
            <a:chOff x="623888" y="0"/>
            <a:chExt cx="11233150" cy="6858000"/>
          </a:xfrm>
        </p:grpSpPr>
        <p:cxnSp>
          <p:nvCxnSpPr>
            <p:cNvPr id="54" name="Gerader Verbinder 53">
              <a:extLst>
                <a:ext uri="{FF2B5EF4-FFF2-40B4-BE49-F238E27FC236}">
                  <a16:creationId xmlns:a16="http://schemas.microsoft.com/office/drawing/2014/main" id="{0D2EE9B8-FCB5-399E-F125-5AFBAEDFBA21}"/>
                </a:ext>
              </a:extLst>
            </p:cNvPr>
            <p:cNvCxnSpPr/>
            <p:nvPr/>
          </p:nvCxnSpPr>
          <p:spPr bwMode="gray">
            <a:xfrm>
              <a:off x="62388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55" name="Gerader Verbinder 54">
              <a:extLst>
                <a:ext uri="{FF2B5EF4-FFF2-40B4-BE49-F238E27FC236}">
                  <a16:creationId xmlns:a16="http://schemas.microsoft.com/office/drawing/2014/main" id="{CF643A00-ED75-68F1-DACD-28F2385EAC60}"/>
                </a:ext>
              </a:extLst>
            </p:cNvPr>
            <p:cNvCxnSpPr/>
            <p:nvPr/>
          </p:nvCxnSpPr>
          <p:spPr bwMode="gray">
            <a:xfrm>
              <a:off x="1185703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grpSp>
        <p:nvGrpSpPr>
          <p:cNvPr id="64" name="Gruppieren 63">
            <a:extLst>
              <a:ext uri="{FF2B5EF4-FFF2-40B4-BE49-F238E27FC236}">
                <a16:creationId xmlns:a16="http://schemas.microsoft.com/office/drawing/2014/main" id="{07468542-F8CC-4294-5B3D-C3EDAB94CCCD}"/>
              </a:ext>
              <a:ext uri="{C183D7F6-B498-43B3-948B-1728B52AA6E4}">
                <adec:decorative xmlns:adec="http://schemas.microsoft.com/office/drawing/2017/decorative" val="1"/>
              </a:ext>
            </a:extLst>
          </p:cNvPr>
          <p:cNvGrpSpPr>
            <a:grpSpLocks/>
          </p:cNvGrpSpPr>
          <p:nvPr userDrawn="1"/>
        </p:nvGrpSpPr>
        <p:grpSpPr bwMode="gray">
          <a:xfrm>
            <a:off x="623888" y="6972300"/>
            <a:ext cx="11233150" cy="144000"/>
            <a:chOff x="623888" y="0"/>
            <a:chExt cx="11233150" cy="6858000"/>
          </a:xfrm>
        </p:grpSpPr>
        <p:cxnSp>
          <p:nvCxnSpPr>
            <p:cNvPr id="65" name="Gerader Verbinder 64">
              <a:extLst>
                <a:ext uri="{FF2B5EF4-FFF2-40B4-BE49-F238E27FC236}">
                  <a16:creationId xmlns:a16="http://schemas.microsoft.com/office/drawing/2014/main" id="{2BA97CC8-699F-8396-7CF0-85B9A2F7D786}"/>
                </a:ext>
              </a:extLst>
            </p:cNvPr>
            <p:cNvCxnSpPr/>
            <p:nvPr/>
          </p:nvCxnSpPr>
          <p:spPr bwMode="gray">
            <a:xfrm>
              <a:off x="62388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66" name="Gerader Verbinder 65">
              <a:extLst>
                <a:ext uri="{FF2B5EF4-FFF2-40B4-BE49-F238E27FC236}">
                  <a16:creationId xmlns:a16="http://schemas.microsoft.com/office/drawing/2014/main" id="{AFA303A7-B579-0788-374F-CBCD519146E5}"/>
                </a:ext>
              </a:extLst>
            </p:cNvPr>
            <p:cNvCxnSpPr/>
            <p:nvPr/>
          </p:nvCxnSpPr>
          <p:spPr bwMode="gray">
            <a:xfrm>
              <a:off x="1185703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grpSp>
        <p:nvGrpSpPr>
          <p:cNvPr id="107" name="Gruppieren 106">
            <a:extLst>
              <a:ext uri="{FF2B5EF4-FFF2-40B4-BE49-F238E27FC236}">
                <a16:creationId xmlns:a16="http://schemas.microsoft.com/office/drawing/2014/main" id="{0FFB11FD-5603-A85E-7E6C-98D18828B75E}"/>
              </a:ext>
              <a:ext uri="{C183D7F6-B498-43B3-948B-1728B52AA6E4}">
                <adec:decorative xmlns:adec="http://schemas.microsoft.com/office/drawing/2017/decorative" val="1"/>
              </a:ext>
            </a:extLst>
          </p:cNvPr>
          <p:cNvGrpSpPr/>
          <p:nvPr userDrawn="1"/>
        </p:nvGrpSpPr>
        <p:grpSpPr bwMode="gray">
          <a:xfrm>
            <a:off x="-254000" y="296863"/>
            <a:ext cx="144000" cy="6300787"/>
            <a:chOff x="0" y="296863"/>
            <a:chExt cx="12192000" cy="6300787"/>
          </a:xfrm>
        </p:grpSpPr>
        <p:cxnSp>
          <p:nvCxnSpPr>
            <p:cNvPr id="108" name="Gerader Verbinder 107">
              <a:extLst>
                <a:ext uri="{FF2B5EF4-FFF2-40B4-BE49-F238E27FC236}">
                  <a16:creationId xmlns:a16="http://schemas.microsoft.com/office/drawing/2014/main" id="{2749D2E9-7EFF-A7FC-D65E-1AC784A7CD89}"/>
                </a:ext>
              </a:extLst>
            </p:cNvPr>
            <p:cNvCxnSpPr>
              <a:cxnSpLocks/>
            </p:cNvCxnSpPr>
            <p:nvPr/>
          </p:nvCxnSpPr>
          <p:spPr bwMode="gray">
            <a:xfrm flipH="1">
              <a:off x="0" y="296863"/>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09" name="Gerader Verbinder 108">
              <a:extLst>
                <a:ext uri="{FF2B5EF4-FFF2-40B4-BE49-F238E27FC236}">
                  <a16:creationId xmlns:a16="http://schemas.microsoft.com/office/drawing/2014/main" id="{74D5BDE7-D3CD-5FF1-B688-34B9E5140D17}"/>
                </a:ext>
              </a:extLst>
            </p:cNvPr>
            <p:cNvCxnSpPr>
              <a:cxnSpLocks/>
            </p:cNvCxnSpPr>
            <p:nvPr/>
          </p:nvCxnSpPr>
          <p:spPr bwMode="gray">
            <a:xfrm flipH="1">
              <a:off x="0" y="620713"/>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10" name="Gerader Verbinder 109">
              <a:extLst>
                <a:ext uri="{FF2B5EF4-FFF2-40B4-BE49-F238E27FC236}">
                  <a16:creationId xmlns:a16="http://schemas.microsoft.com/office/drawing/2014/main" id="{5E9C7C25-1933-BC6A-DB3E-6D5C34851E1A}"/>
                </a:ext>
              </a:extLst>
            </p:cNvPr>
            <p:cNvCxnSpPr>
              <a:cxnSpLocks/>
            </p:cNvCxnSpPr>
            <p:nvPr/>
          </p:nvCxnSpPr>
          <p:spPr bwMode="gray">
            <a:xfrm flipH="1">
              <a:off x="0" y="136207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11" name="Gerader Verbinder 110">
              <a:extLst>
                <a:ext uri="{FF2B5EF4-FFF2-40B4-BE49-F238E27FC236}">
                  <a16:creationId xmlns:a16="http://schemas.microsoft.com/office/drawing/2014/main" id="{7118A8B3-21EC-357B-D737-316C53323E88}"/>
                </a:ext>
              </a:extLst>
            </p:cNvPr>
            <p:cNvCxnSpPr>
              <a:cxnSpLocks/>
            </p:cNvCxnSpPr>
            <p:nvPr/>
          </p:nvCxnSpPr>
          <p:spPr bwMode="gray">
            <a:xfrm flipH="1">
              <a:off x="0" y="1773239"/>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12" name="Gerader Verbinder 111">
              <a:extLst>
                <a:ext uri="{FF2B5EF4-FFF2-40B4-BE49-F238E27FC236}">
                  <a16:creationId xmlns:a16="http://schemas.microsoft.com/office/drawing/2014/main" id="{85A19224-5EE4-7CCA-E52B-733A7C0E5949}"/>
                </a:ext>
              </a:extLst>
            </p:cNvPr>
            <p:cNvCxnSpPr>
              <a:cxnSpLocks/>
            </p:cNvCxnSpPr>
            <p:nvPr/>
          </p:nvCxnSpPr>
          <p:spPr bwMode="gray">
            <a:xfrm flipH="1">
              <a:off x="0" y="609282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13" name="Gerader Verbinder 112">
              <a:extLst>
                <a:ext uri="{FF2B5EF4-FFF2-40B4-BE49-F238E27FC236}">
                  <a16:creationId xmlns:a16="http://schemas.microsoft.com/office/drawing/2014/main" id="{ED0C12E0-83B2-3BC7-17E7-3A2A7136972A}"/>
                </a:ext>
              </a:extLst>
            </p:cNvPr>
            <p:cNvCxnSpPr>
              <a:cxnSpLocks/>
            </p:cNvCxnSpPr>
            <p:nvPr/>
          </p:nvCxnSpPr>
          <p:spPr bwMode="gray">
            <a:xfrm flipH="1">
              <a:off x="0" y="630872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14" name="Gerader Verbinder 113">
              <a:extLst>
                <a:ext uri="{FF2B5EF4-FFF2-40B4-BE49-F238E27FC236}">
                  <a16:creationId xmlns:a16="http://schemas.microsoft.com/office/drawing/2014/main" id="{47E84BB0-6D19-1552-6395-59C0BDFF3D7F}"/>
                </a:ext>
              </a:extLst>
            </p:cNvPr>
            <p:cNvCxnSpPr>
              <a:cxnSpLocks/>
            </p:cNvCxnSpPr>
            <p:nvPr/>
          </p:nvCxnSpPr>
          <p:spPr bwMode="gray">
            <a:xfrm flipH="1">
              <a:off x="0" y="6597650"/>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grpSp>
        <p:nvGrpSpPr>
          <p:cNvPr id="115" name="Gruppieren 114">
            <a:extLst>
              <a:ext uri="{FF2B5EF4-FFF2-40B4-BE49-F238E27FC236}">
                <a16:creationId xmlns:a16="http://schemas.microsoft.com/office/drawing/2014/main" id="{72C44A55-22E9-D998-D105-EE8FE060E5BB}"/>
              </a:ext>
              <a:ext uri="{C183D7F6-B498-43B3-948B-1728B52AA6E4}">
                <adec:decorative xmlns:adec="http://schemas.microsoft.com/office/drawing/2017/decorative" val="1"/>
              </a:ext>
            </a:extLst>
          </p:cNvPr>
          <p:cNvGrpSpPr/>
          <p:nvPr userDrawn="1"/>
        </p:nvGrpSpPr>
        <p:grpSpPr bwMode="gray">
          <a:xfrm>
            <a:off x="12301940" y="296863"/>
            <a:ext cx="144000" cy="6300787"/>
            <a:chOff x="0" y="296863"/>
            <a:chExt cx="12192000" cy="6300787"/>
          </a:xfrm>
        </p:grpSpPr>
        <p:cxnSp>
          <p:nvCxnSpPr>
            <p:cNvPr id="116" name="Gerader Verbinder 115">
              <a:extLst>
                <a:ext uri="{FF2B5EF4-FFF2-40B4-BE49-F238E27FC236}">
                  <a16:creationId xmlns:a16="http://schemas.microsoft.com/office/drawing/2014/main" id="{869DD93A-B32E-4DD1-FF2C-1FC9304E5919}"/>
                </a:ext>
              </a:extLst>
            </p:cNvPr>
            <p:cNvCxnSpPr>
              <a:cxnSpLocks/>
            </p:cNvCxnSpPr>
            <p:nvPr/>
          </p:nvCxnSpPr>
          <p:spPr bwMode="gray">
            <a:xfrm flipH="1">
              <a:off x="0" y="296863"/>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17" name="Gerader Verbinder 116">
              <a:extLst>
                <a:ext uri="{FF2B5EF4-FFF2-40B4-BE49-F238E27FC236}">
                  <a16:creationId xmlns:a16="http://schemas.microsoft.com/office/drawing/2014/main" id="{313063ED-0434-6B81-3979-EEEB8B3729E5}"/>
                </a:ext>
              </a:extLst>
            </p:cNvPr>
            <p:cNvCxnSpPr>
              <a:cxnSpLocks/>
            </p:cNvCxnSpPr>
            <p:nvPr/>
          </p:nvCxnSpPr>
          <p:spPr bwMode="gray">
            <a:xfrm flipH="1">
              <a:off x="0" y="620713"/>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18" name="Gerader Verbinder 117">
              <a:extLst>
                <a:ext uri="{FF2B5EF4-FFF2-40B4-BE49-F238E27FC236}">
                  <a16:creationId xmlns:a16="http://schemas.microsoft.com/office/drawing/2014/main" id="{6366CB3D-71E3-F59F-5731-2421DB9342DB}"/>
                </a:ext>
              </a:extLst>
            </p:cNvPr>
            <p:cNvCxnSpPr>
              <a:cxnSpLocks/>
            </p:cNvCxnSpPr>
            <p:nvPr/>
          </p:nvCxnSpPr>
          <p:spPr bwMode="gray">
            <a:xfrm flipH="1">
              <a:off x="0" y="136207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19" name="Gerader Verbinder 118">
              <a:extLst>
                <a:ext uri="{FF2B5EF4-FFF2-40B4-BE49-F238E27FC236}">
                  <a16:creationId xmlns:a16="http://schemas.microsoft.com/office/drawing/2014/main" id="{92DE8F93-E4A8-6D5B-9AD1-1320DF185226}"/>
                </a:ext>
              </a:extLst>
            </p:cNvPr>
            <p:cNvCxnSpPr>
              <a:cxnSpLocks/>
            </p:cNvCxnSpPr>
            <p:nvPr/>
          </p:nvCxnSpPr>
          <p:spPr bwMode="gray">
            <a:xfrm flipH="1">
              <a:off x="0" y="1773239"/>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20" name="Gerader Verbinder 119">
              <a:extLst>
                <a:ext uri="{FF2B5EF4-FFF2-40B4-BE49-F238E27FC236}">
                  <a16:creationId xmlns:a16="http://schemas.microsoft.com/office/drawing/2014/main" id="{116E9E51-1B14-0883-608D-6EE70B25BAE4}"/>
                </a:ext>
              </a:extLst>
            </p:cNvPr>
            <p:cNvCxnSpPr>
              <a:cxnSpLocks/>
            </p:cNvCxnSpPr>
            <p:nvPr/>
          </p:nvCxnSpPr>
          <p:spPr bwMode="gray">
            <a:xfrm flipH="1">
              <a:off x="0" y="609282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21" name="Gerader Verbinder 120">
              <a:extLst>
                <a:ext uri="{FF2B5EF4-FFF2-40B4-BE49-F238E27FC236}">
                  <a16:creationId xmlns:a16="http://schemas.microsoft.com/office/drawing/2014/main" id="{A996F359-5008-F2C0-3A4F-3CE19BAE67FD}"/>
                </a:ext>
              </a:extLst>
            </p:cNvPr>
            <p:cNvCxnSpPr>
              <a:cxnSpLocks/>
            </p:cNvCxnSpPr>
            <p:nvPr/>
          </p:nvCxnSpPr>
          <p:spPr bwMode="gray">
            <a:xfrm flipH="1">
              <a:off x="0" y="630872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22" name="Gerader Verbinder 121">
              <a:extLst>
                <a:ext uri="{FF2B5EF4-FFF2-40B4-BE49-F238E27FC236}">
                  <a16:creationId xmlns:a16="http://schemas.microsoft.com/office/drawing/2014/main" id="{E6DB519A-BC99-1D3C-F0EE-A9E63E3B2B45}"/>
                </a:ext>
              </a:extLst>
            </p:cNvPr>
            <p:cNvCxnSpPr>
              <a:cxnSpLocks/>
            </p:cNvCxnSpPr>
            <p:nvPr/>
          </p:nvCxnSpPr>
          <p:spPr bwMode="gray">
            <a:xfrm flipH="1">
              <a:off x="0" y="6597650"/>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946821230"/>
      </p:ext>
    </p:extLst>
  </p:cSld>
  <p:clrMapOvr>
    <a:masterClrMapping/>
  </p:clrMapOvr>
  <p:extLst>
    <p:ext uri="{DCECCB84-F9BA-43D5-87BE-67443E8EF086}">
      <p15:sldGuideLst xmlns:p15="http://schemas.microsoft.com/office/powerpoint/2012/main"/>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Titelfolie 3">
    <p:bg>
      <p:bgPr>
        <a:solidFill>
          <a:schemeClr val="bg1"/>
        </a:solidFill>
        <a:effectLst/>
      </p:bgPr>
    </p:bg>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3B762123-A025-4D74-4EAD-B98BCC05F347}"/>
              </a:ext>
            </a:extLst>
          </p:cNvPr>
          <p:cNvGraphicFramePr>
            <a:graphicFrameLocks noChangeAspect="1"/>
          </p:cNvGraphicFramePr>
          <p:nvPr userDrawn="1">
            <p:custDataLst>
              <p:tags r:id="rId1"/>
            </p:custDataLst>
            <p:extLst>
              <p:ext uri="{D42A27DB-BD31-4B8C-83A1-F6EECF244321}">
                <p14:modId xmlns:p14="http://schemas.microsoft.com/office/powerpoint/2010/main" val="75676490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306" imgH="306" progId="TCLayout.ActiveDocument.1">
                  <p:embed/>
                </p:oleObj>
              </mc:Choice>
              <mc:Fallback>
                <p:oleObj name="think-cell Folie" r:id="rId3" imgW="306" imgH="306" progId="TCLayout.ActiveDocument.1">
                  <p:embed/>
                  <p:pic>
                    <p:nvPicPr>
                      <p:cNvPr id="8" name="think-cell data - do not delete" hidden="1">
                        <a:extLst>
                          <a:ext uri="{FF2B5EF4-FFF2-40B4-BE49-F238E27FC236}">
                            <a16:creationId xmlns:a16="http://schemas.microsoft.com/office/drawing/2014/main" id="{3B762123-A025-4D74-4EAD-B98BCC05F347}"/>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85" name="Titel 84">
            <a:extLst>
              <a:ext uri="{FF2B5EF4-FFF2-40B4-BE49-F238E27FC236}">
                <a16:creationId xmlns:a16="http://schemas.microsoft.com/office/drawing/2014/main" id="{1C5AFEA5-AB8B-AE9B-F802-98E24FCBE5BF}"/>
              </a:ext>
            </a:extLst>
          </p:cNvPr>
          <p:cNvSpPr>
            <a:spLocks noGrp="1"/>
          </p:cNvSpPr>
          <p:nvPr>
            <p:ph type="ctrTitle"/>
          </p:nvPr>
        </p:nvSpPr>
        <p:spPr bwMode="gray">
          <a:xfrm>
            <a:off x="2146201" y="2211159"/>
            <a:ext cx="8198670" cy="1505863"/>
          </a:xfrm>
          <a:prstGeom prst="rect">
            <a:avLst/>
          </a:prstGeom>
          <a:noFill/>
        </p:spPr>
        <p:txBody>
          <a:bodyPr vert="horz" wrap="square" lIns="0" tIns="0" rIns="0" bIns="0" anchor="t">
            <a:noAutofit/>
          </a:bodyPr>
          <a:lstStyle>
            <a:lvl1pPr algn="l" rtl="0">
              <a:defRPr sz="4800">
                <a:solidFill>
                  <a:schemeClr val="tx1"/>
                </a:solidFill>
                <a:latin typeface="+mn-lt"/>
              </a:defRPr>
            </a:lvl1pPr>
          </a:lstStyle>
          <a:p>
            <a:r>
              <a:rPr lang="de-DE" dirty="0"/>
              <a:t>Mastertitelformat bearbeiten</a:t>
            </a:r>
          </a:p>
        </p:txBody>
      </p:sp>
      <p:sp>
        <p:nvSpPr>
          <p:cNvPr id="28" name="Textplatzhalter 27">
            <a:extLst>
              <a:ext uri="{FF2B5EF4-FFF2-40B4-BE49-F238E27FC236}">
                <a16:creationId xmlns:a16="http://schemas.microsoft.com/office/drawing/2014/main" id="{3426A492-33E3-F15D-C5C7-0F00867414D9}"/>
              </a:ext>
            </a:extLst>
          </p:cNvPr>
          <p:cNvSpPr>
            <a:spLocks noGrp="1"/>
          </p:cNvSpPr>
          <p:nvPr>
            <p:ph type="body" sz="quarter" idx="10" hasCustomPrompt="1"/>
          </p:nvPr>
        </p:nvSpPr>
        <p:spPr bwMode="gray">
          <a:xfrm>
            <a:off x="2146201" y="3717048"/>
            <a:ext cx="8198670" cy="369332"/>
          </a:xfrm>
          <a:noFill/>
        </p:spPr>
        <p:txBody>
          <a:bodyPr wrap="square" lIns="0" tIns="0" rIns="0" bIns="0" anchor="t">
            <a:noAutofit/>
          </a:bodyPr>
          <a:lstStyle>
            <a:lvl1pPr rtl="0">
              <a:defRPr sz="2400" b="0">
                <a:solidFill>
                  <a:schemeClr val="tx1"/>
                </a:solidFill>
              </a:defRPr>
            </a:lvl1pPr>
          </a:lstStyle>
          <a:p>
            <a:pPr lvl="0"/>
            <a:r>
              <a:rPr lang="de-DE" dirty="0" err="1"/>
              <a:t>Subtitle</a:t>
            </a:r>
            <a:r>
              <a:rPr lang="de-DE" dirty="0"/>
              <a:t> einfügen</a:t>
            </a:r>
          </a:p>
        </p:txBody>
      </p:sp>
      <p:grpSp>
        <p:nvGrpSpPr>
          <p:cNvPr id="33" name="Gruppieren 32">
            <a:extLst>
              <a:ext uri="{FF2B5EF4-FFF2-40B4-BE49-F238E27FC236}">
                <a16:creationId xmlns:a16="http://schemas.microsoft.com/office/drawing/2014/main" id="{0CB106EF-3BA3-D76F-C56B-E342B8AAF22E}"/>
              </a:ext>
              <a:ext uri="{C183D7F6-B498-43B3-948B-1728B52AA6E4}">
                <adec:decorative xmlns:adec="http://schemas.microsoft.com/office/drawing/2017/decorative" val="1"/>
              </a:ext>
            </a:extLst>
          </p:cNvPr>
          <p:cNvGrpSpPr/>
          <p:nvPr userDrawn="1"/>
        </p:nvGrpSpPr>
        <p:grpSpPr>
          <a:xfrm>
            <a:off x="996459" y="1160678"/>
            <a:ext cx="1861676" cy="1861676"/>
            <a:chOff x="986299" y="1089558"/>
            <a:chExt cx="1367360" cy="1367360"/>
          </a:xfrm>
        </p:grpSpPr>
        <p:sp>
          <p:nvSpPr>
            <p:cNvPr id="17" name="Bogen 16">
              <a:extLst>
                <a:ext uri="{FF2B5EF4-FFF2-40B4-BE49-F238E27FC236}">
                  <a16:creationId xmlns:a16="http://schemas.microsoft.com/office/drawing/2014/main" id="{40BF3617-F480-F93D-1B46-2842F9036DA8}"/>
                </a:ext>
              </a:extLst>
            </p:cNvPr>
            <p:cNvSpPr>
              <a:spLocks/>
            </p:cNvSpPr>
            <p:nvPr userDrawn="1"/>
          </p:nvSpPr>
          <p:spPr bwMode="gray">
            <a:xfrm flipH="1">
              <a:off x="986299" y="1089558"/>
              <a:ext cx="1367360" cy="1367360"/>
            </a:xfrm>
            <a:prstGeom prst="arc">
              <a:avLst>
                <a:gd name="adj1" fmla="val 10811763"/>
                <a:gd name="adj2" fmla="val 21579546"/>
              </a:avLst>
            </a:prstGeom>
            <a:ln w="6350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de-DE"/>
            </a:p>
          </p:txBody>
        </p:sp>
        <p:sp>
          <p:nvSpPr>
            <p:cNvPr id="16" name="Bogen 15">
              <a:extLst>
                <a:ext uri="{FF2B5EF4-FFF2-40B4-BE49-F238E27FC236}">
                  <a16:creationId xmlns:a16="http://schemas.microsoft.com/office/drawing/2014/main" id="{5CB9498F-724C-1927-C59B-9E545F43910F}"/>
                </a:ext>
              </a:extLst>
            </p:cNvPr>
            <p:cNvSpPr>
              <a:spLocks/>
            </p:cNvSpPr>
            <p:nvPr userDrawn="1"/>
          </p:nvSpPr>
          <p:spPr bwMode="gray">
            <a:xfrm flipH="1">
              <a:off x="986299" y="1089558"/>
              <a:ext cx="1367360" cy="1367360"/>
            </a:xfrm>
            <a:prstGeom prst="arc">
              <a:avLst>
                <a:gd name="adj1" fmla="val 21583410"/>
                <a:gd name="adj2" fmla="val 5403393"/>
              </a:avLst>
            </a:prstGeom>
            <a:ln w="635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de-DE"/>
            </a:p>
          </p:txBody>
        </p:sp>
      </p:grpSp>
      <p:grpSp>
        <p:nvGrpSpPr>
          <p:cNvPr id="53" name="Gruppieren 52">
            <a:extLst>
              <a:ext uri="{FF2B5EF4-FFF2-40B4-BE49-F238E27FC236}">
                <a16:creationId xmlns:a16="http://schemas.microsoft.com/office/drawing/2014/main" id="{85C1E315-C0D4-8B7B-87F8-FE0E3BE95C3A}"/>
              </a:ext>
              <a:ext uri="{C183D7F6-B498-43B3-948B-1728B52AA6E4}">
                <adec:decorative xmlns:adec="http://schemas.microsoft.com/office/drawing/2017/decorative" val="1"/>
              </a:ext>
            </a:extLst>
          </p:cNvPr>
          <p:cNvGrpSpPr>
            <a:grpSpLocks/>
          </p:cNvGrpSpPr>
          <p:nvPr userDrawn="1"/>
        </p:nvGrpSpPr>
        <p:grpSpPr bwMode="gray">
          <a:xfrm>
            <a:off x="623888" y="-254000"/>
            <a:ext cx="11233150" cy="144000"/>
            <a:chOff x="623888" y="0"/>
            <a:chExt cx="11233150" cy="6858000"/>
          </a:xfrm>
        </p:grpSpPr>
        <p:cxnSp>
          <p:nvCxnSpPr>
            <p:cNvPr id="54" name="Gerader Verbinder 53">
              <a:extLst>
                <a:ext uri="{FF2B5EF4-FFF2-40B4-BE49-F238E27FC236}">
                  <a16:creationId xmlns:a16="http://schemas.microsoft.com/office/drawing/2014/main" id="{0D2EE9B8-FCB5-399E-F125-5AFBAEDFBA21}"/>
                </a:ext>
              </a:extLst>
            </p:cNvPr>
            <p:cNvCxnSpPr/>
            <p:nvPr/>
          </p:nvCxnSpPr>
          <p:spPr bwMode="gray">
            <a:xfrm>
              <a:off x="62388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55" name="Gerader Verbinder 54">
              <a:extLst>
                <a:ext uri="{FF2B5EF4-FFF2-40B4-BE49-F238E27FC236}">
                  <a16:creationId xmlns:a16="http://schemas.microsoft.com/office/drawing/2014/main" id="{CF643A00-ED75-68F1-DACD-28F2385EAC60}"/>
                </a:ext>
              </a:extLst>
            </p:cNvPr>
            <p:cNvCxnSpPr/>
            <p:nvPr/>
          </p:nvCxnSpPr>
          <p:spPr bwMode="gray">
            <a:xfrm>
              <a:off x="1185703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grpSp>
        <p:nvGrpSpPr>
          <p:cNvPr id="64" name="Gruppieren 63">
            <a:extLst>
              <a:ext uri="{FF2B5EF4-FFF2-40B4-BE49-F238E27FC236}">
                <a16:creationId xmlns:a16="http://schemas.microsoft.com/office/drawing/2014/main" id="{07468542-F8CC-4294-5B3D-C3EDAB94CCCD}"/>
              </a:ext>
              <a:ext uri="{C183D7F6-B498-43B3-948B-1728B52AA6E4}">
                <adec:decorative xmlns:adec="http://schemas.microsoft.com/office/drawing/2017/decorative" val="1"/>
              </a:ext>
            </a:extLst>
          </p:cNvPr>
          <p:cNvGrpSpPr>
            <a:grpSpLocks/>
          </p:cNvGrpSpPr>
          <p:nvPr userDrawn="1"/>
        </p:nvGrpSpPr>
        <p:grpSpPr bwMode="gray">
          <a:xfrm>
            <a:off x="623888" y="6972300"/>
            <a:ext cx="11233150" cy="144000"/>
            <a:chOff x="623888" y="0"/>
            <a:chExt cx="11233150" cy="6858000"/>
          </a:xfrm>
        </p:grpSpPr>
        <p:cxnSp>
          <p:nvCxnSpPr>
            <p:cNvPr id="65" name="Gerader Verbinder 64">
              <a:extLst>
                <a:ext uri="{FF2B5EF4-FFF2-40B4-BE49-F238E27FC236}">
                  <a16:creationId xmlns:a16="http://schemas.microsoft.com/office/drawing/2014/main" id="{2BA97CC8-699F-8396-7CF0-85B9A2F7D786}"/>
                </a:ext>
              </a:extLst>
            </p:cNvPr>
            <p:cNvCxnSpPr/>
            <p:nvPr/>
          </p:nvCxnSpPr>
          <p:spPr bwMode="gray">
            <a:xfrm>
              <a:off x="62388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66" name="Gerader Verbinder 65">
              <a:extLst>
                <a:ext uri="{FF2B5EF4-FFF2-40B4-BE49-F238E27FC236}">
                  <a16:creationId xmlns:a16="http://schemas.microsoft.com/office/drawing/2014/main" id="{AFA303A7-B579-0788-374F-CBCD519146E5}"/>
                </a:ext>
              </a:extLst>
            </p:cNvPr>
            <p:cNvCxnSpPr/>
            <p:nvPr/>
          </p:nvCxnSpPr>
          <p:spPr bwMode="gray">
            <a:xfrm>
              <a:off x="1185703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pic>
        <p:nvPicPr>
          <p:cNvPr id="6" name="Grafik 5">
            <a:extLst>
              <a:ext uri="{FF2B5EF4-FFF2-40B4-BE49-F238E27FC236}">
                <a16:creationId xmlns:a16="http://schemas.microsoft.com/office/drawing/2014/main" id="{69AD8A91-7AEB-C53B-7F6C-16297FC0020C}"/>
              </a:ext>
              <a:ext uri="{C183D7F6-B498-43B3-948B-1728B52AA6E4}">
                <adec:decorative xmlns:adec="http://schemas.microsoft.com/office/drawing/2017/decorative" val="1"/>
              </a:ext>
            </a:extLst>
          </p:cNvPr>
          <p:cNvPicPr>
            <a:picLocks/>
          </p:cNvPicPr>
          <p:nvPr userDrawn="1"/>
        </p:nvPicPr>
        <p:blipFill rotWithShape="1">
          <a:blip r:embed="rId5">
            <a:extLst>
              <a:ext uri="{28A0092B-C50C-407E-A947-70E740481C1C}">
                <a14:useLocalDpi xmlns:a14="http://schemas.microsoft.com/office/drawing/2010/main" val="0"/>
              </a:ext>
            </a:extLst>
          </a:blip>
          <a:srcRect/>
          <a:stretch/>
        </p:blipFill>
        <p:spPr bwMode="gray">
          <a:xfrm>
            <a:off x="0" y="0"/>
            <a:ext cx="12192000" cy="142290"/>
          </a:xfrm>
          <a:prstGeom prst="rect">
            <a:avLst/>
          </a:prstGeom>
        </p:spPr>
      </p:pic>
      <p:grpSp>
        <p:nvGrpSpPr>
          <p:cNvPr id="2" name="Gruppieren 1">
            <a:extLst>
              <a:ext uri="{FF2B5EF4-FFF2-40B4-BE49-F238E27FC236}">
                <a16:creationId xmlns:a16="http://schemas.microsoft.com/office/drawing/2014/main" id="{926F182A-DC90-3BD4-F0E4-FE4E818F8300}"/>
              </a:ext>
              <a:ext uri="{C183D7F6-B498-43B3-948B-1728B52AA6E4}">
                <adec:decorative xmlns:adec="http://schemas.microsoft.com/office/drawing/2017/decorative" val="1"/>
              </a:ext>
            </a:extLst>
          </p:cNvPr>
          <p:cNvGrpSpPr>
            <a:grpSpLocks/>
          </p:cNvGrpSpPr>
          <p:nvPr userDrawn="1"/>
        </p:nvGrpSpPr>
        <p:grpSpPr bwMode="gray">
          <a:xfrm>
            <a:off x="9768114" y="5710720"/>
            <a:ext cx="1915180" cy="598005"/>
            <a:chOff x="5324475" y="3186112"/>
            <a:chExt cx="1546859" cy="483775"/>
          </a:xfrm>
        </p:grpSpPr>
        <p:sp>
          <p:nvSpPr>
            <p:cNvPr id="4" name="Freihandform: Form 3">
              <a:extLst>
                <a:ext uri="{FF2B5EF4-FFF2-40B4-BE49-F238E27FC236}">
                  <a16:creationId xmlns:a16="http://schemas.microsoft.com/office/drawing/2014/main" id="{BD7D5D96-8F90-E036-05B2-C58D1BF4E30D}"/>
                </a:ext>
              </a:extLst>
            </p:cNvPr>
            <p:cNvSpPr/>
            <p:nvPr/>
          </p:nvSpPr>
          <p:spPr bwMode="gray">
            <a:xfrm>
              <a:off x="5324475" y="3397471"/>
              <a:ext cx="161163" cy="160972"/>
            </a:xfrm>
            <a:custGeom>
              <a:avLst/>
              <a:gdLst>
                <a:gd name="connsiteX0" fmla="*/ 0 w 161163"/>
                <a:gd name="connsiteY0" fmla="*/ 80581 h 160972"/>
                <a:gd name="connsiteX1" fmla="*/ 80582 w 161163"/>
                <a:gd name="connsiteY1" fmla="*/ 0 h 160972"/>
                <a:gd name="connsiteX2" fmla="*/ 161163 w 161163"/>
                <a:gd name="connsiteY2" fmla="*/ 80486 h 160972"/>
                <a:gd name="connsiteX3" fmla="*/ 80582 w 161163"/>
                <a:gd name="connsiteY3" fmla="*/ 160973 h 160972"/>
                <a:gd name="connsiteX4" fmla="*/ 0 w 161163"/>
                <a:gd name="connsiteY4" fmla="*/ 80581 h 160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1163" h="160972">
                  <a:moveTo>
                    <a:pt x="0" y="80581"/>
                  </a:moveTo>
                  <a:cubicBezTo>
                    <a:pt x="0" y="36100"/>
                    <a:pt x="36100" y="0"/>
                    <a:pt x="80582" y="0"/>
                  </a:cubicBezTo>
                  <a:cubicBezTo>
                    <a:pt x="125063" y="0"/>
                    <a:pt x="161163" y="36100"/>
                    <a:pt x="161163" y="80486"/>
                  </a:cubicBezTo>
                  <a:cubicBezTo>
                    <a:pt x="161163" y="124873"/>
                    <a:pt x="125063" y="160973"/>
                    <a:pt x="80582" y="160973"/>
                  </a:cubicBezTo>
                  <a:cubicBezTo>
                    <a:pt x="36100" y="160973"/>
                    <a:pt x="0" y="124968"/>
                    <a:pt x="0" y="80581"/>
                  </a:cubicBezTo>
                </a:path>
              </a:pathLst>
            </a:custGeom>
            <a:solidFill>
              <a:schemeClr val="accent1"/>
            </a:solidFill>
            <a:ln w="9525" cap="flat">
              <a:noFill/>
              <a:prstDash val="solid"/>
              <a:miter/>
            </a:ln>
          </p:spPr>
          <p:txBody>
            <a:bodyPr rtlCol="0" anchor="ctr"/>
            <a:lstStyle/>
            <a:p>
              <a:endParaRPr lang="de-DE">
                <a:latin typeface="Carnac Light" panose="02000503000000020004" pitchFamily="2" charset="77"/>
              </a:endParaRPr>
            </a:p>
          </p:txBody>
        </p:sp>
        <p:sp>
          <p:nvSpPr>
            <p:cNvPr id="7" name="Freihandform: Form 6">
              <a:extLst>
                <a:ext uri="{FF2B5EF4-FFF2-40B4-BE49-F238E27FC236}">
                  <a16:creationId xmlns:a16="http://schemas.microsoft.com/office/drawing/2014/main" id="{CB64F509-0955-4AC8-66B6-76413CD8620E}"/>
                </a:ext>
              </a:extLst>
            </p:cNvPr>
            <p:cNvSpPr/>
            <p:nvPr/>
          </p:nvSpPr>
          <p:spPr bwMode="gray">
            <a:xfrm>
              <a:off x="5537454" y="3186112"/>
              <a:ext cx="1333880" cy="483775"/>
            </a:xfrm>
            <a:custGeom>
              <a:avLst/>
              <a:gdLst>
                <a:gd name="connsiteX0" fmla="*/ 1127855 w 1333880"/>
                <a:gd name="connsiteY0" fmla="*/ 56388 h 483775"/>
                <a:gd name="connsiteX1" fmla="*/ 1039367 w 1333880"/>
                <a:gd name="connsiteY1" fmla="*/ 116396 h 483775"/>
                <a:gd name="connsiteX2" fmla="*/ 1039367 w 1333880"/>
                <a:gd name="connsiteY2" fmla="*/ 182404 h 483775"/>
                <a:gd name="connsiteX3" fmla="*/ 1039367 w 1333880"/>
                <a:gd name="connsiteY3" fmla="*/ 262604 h 483775"/>
                <a:gd name="connsiteX4" fmla="*/ 1124807 w 1333880"/>
                <a:gd name="connsiteY4" fmla="*/ 313658 h 483775"/>
                <a:gd name="connsiteX5" fmla="*/ 1266539 w 1333880"/>
                <a:gd name="connsiteY5" fmla="*/ 313658 h 483775"/>
                <a:gd name="connsiteX6" fmla="*/ 1266634 w 1333880"/>
                <a:gd name="connsiteY6" fmla="*/ 313754 h 483775"/>
                <a:gd name="connsiteX7" fmla="*/ 1266634 w 1333880"/>
                <a:gd name="connsiteY7" fmla="*/ 56388 h 483775"/>
                <a:gd name="connsiteX8" fmla="*/ 1127855 w 1333880"/>
                <a:gd name="connsiteY8" fmla="*/ 56388 h 483775"/>
                <a:gd name="connsiteX9" fmla="*/ 1104233 w 1333880"/>
                <a:gd name="connsiteY9" fmla="*/ 0 h 483775"/>
                <a:gd name="connsiteX10" fmla="*/ 1104328 w 1333880"/>
                <a:gd name="connsiteY10" fmla="*/ 0 h 483775"/>
                <a:gd name="connsiteX11" fmla="*/ 1333880 w 1333880"/>
                <a:gd name="connsiteY11" fmla="*/ 0 h 483775"/>
                <a:gd name="connsiteX12" fmla="*/ 1333880 w 1333880"/>
                <a:gd name="connsiteY12" fmla="*/ 403098 h 483775"/>
                <a:gd name="connsiteX13" fmla="*/ 1250727 w 1333880"/>
                <a:gd name="connsiteY13" fmla="*/ 483775 h 483775"/>
                <a:gd name="connsiteX14" fmla="*/ 1017841 w 1333880"/>
                <a:gd name="connsiteY14" fmla="*/ 483775 h 483775"/>
                <a:gd name="connsiteX15" fmla="*/ 1017841 w 1333880"/>
                <a:gd name="connsiteY15" fmla="*/ 424529 h 483775"/>
                <a:gd name="connsiteX16" fmla="*/ 1229105 w 1333880"/>
                <a:gd name="connsiteY16" fmla="*/ 424529 h 483775"/>
                <a:gd name="connsiteX17" fmla="*/ 1266539 w 1333880"/>
                <a:gd name="connsiteY17" fmla="*/ 384429 h 483775"/>
                <a:gd name="connsiteX18" fmla="*/ 1266539 w 1333880"/>
                <a:gd name="connsiteY18" fmla="*/ 370142 h 483775"/>
                <a:gd name="connsiteX19" fmla="*/ 1104423 w 1333880"/>
                <a:gd name="connsiteY19" fmla="*/ 370142 h 483775"/>
                <a:gd name="connsiteX20" fmla="*/ 1007173 w 1333880"/>
                <a:gd name="connsiteY20" fmla="*/ 350901 h 483775"/>
                <a:gd name="connsiteX21" fmla="*/ 970216 w 1333880"/>
                <a:gd name="connsiteY21" fmla="*/ 251079 h 483775"/>
                <a:gd name="connsiteX22" fmla="*/ 970216 w 1333880"/>
                <a:gd name="connsiteY22" fmla="*/ 117443 h 483775"/>
                <a:gd name="connsiteX23" fmla="*/ 1005077 w 1333880"/>
                <a:gd name="connsiteY23" fmla="*/ 22765 h 483775"/>
                <a:gd name="connsiteX24" fmla="*/ 1104233 w 1333880"/>
                <a:gd name="connsiteY24" fmla="*/ 0 h 483775"/>
                <a:gd name="connsiteX25" fmla="*/ 655033 w 1333880"/>
                <a:gd name="connsiteY25" fmla="*/ 0 h 483775"/>
                <a:gd name="connsiteX26" fmla="*/ 915923 w 1333880"/>
                <a:gd name="connsiteY26" fmla="*/ 0 h 483775"/>
                <a:gd name="connsiteX27" fmla="*/ 915923 w 1333880"/>
                <a:gd name="connsiteY27" fmla="*/ 56293 h 483775"/>
                <a:gd name="connsiteX28" fmla="*/ 678751 w 1333880"/>
                <a:gd name="connsiteY28" fmla="*/ 56293 h 483775"/>
                <a:gd name="connsiteX29" fmla="*/ 627411 w 1333880"/>
                <a:gd name="connsiteY29" fmla="*/ 103823 h 483775"/>
                <a:gd name="connsiteX30" fmla="*/ 671226 w 1333880"/>
                <a:gd name="connsiteY30" fmla="*/ 153162 h 483775"/>
                <a:gd name="connsiteX31" fmla="*/ 844867 w 1333880"/>
                <a:gd name="connsiteY31" fmla="*/ 153162 h 483775"/>
                <a:gd name="connsiteX32" fmla="*/ 928591 w 1333880"/>
                <a:gd name="connsiteY32" fmla="*/ 264986 h 483775"/>
                <a:gd name="connsiteX33" fmla="*/ 840581 w 1333880"/>
                <a:gd name="connsiteY33" fmla="*/ 369951 h 483775"/>
                <a:gd name="connsiteX34" fmla="*/ 566260 w 1333880"/>
                <a:gd name="connsiteY34" fmla="*/ 369951 h 483775"/>
                <a:gd name="connsiteX35" fmla="*/ 566260 w 1333880"/>
                <a:gd name="connsiteY35" fmla="*/ 313563 h 483775"/>
                <a:gd name="connsiteX36" fmla="*/ 812387 w 1333880"/>
                <a:gd name="connsiteY36" fmla="*/ 313563 h 483775"/>
                <a:gd name="connsiteX37" fmla="*/ 860393 w 1333880"/>
                <a:gd name="connsiteY37" fmla="*/ 264509 h 483775"/>
                <a:gd name="connsiteX38" fmla="*/ 811148 w 1333880"/>
                <a:gd name="connsiteY38" fmla="*/ 209455 h 483775"/>
                <a:gd name="connsiteX39" fmla="*/ 650366 w 1333880"/>
                <a:gd name="connsiteY39" fmla="*/ 209455 h 483775"/>
                <a:gd name="connsiteX40" fmla="*/ 559974 w 1333880"/>
                <a:gd name="connsiteY40" fmla="*/ 102680 h 483775"/>
                <a:gd name="connsiteX41" fmla="*/ 655033 w 1333880"/>
                <a:gd name="connsiteY41" fmla="*/ 0 h 483775"/>
                <a:gd name="connsiteX42" fmla="*/ 0 w 1333880"/>
                <a:gd name="connsiteY42" fmla="*/ 0 h 483775"/>
                <a:gd name="connsiteX43" fmla="*/ 426911 w 1333880"/>
                <a:gd name="connsiteY43" fmla="*/ 0 h 483775"/>
                <a:gd name="connsiteX44" fmla="*/ 519684 w 1333880"/>
                <a:gd name="connsiteY44" fmla="*/ 103632 h 483775"/>
                <a:gd name="connsiteX45" fmla="*/ 519684 w 1333880"/>
                <a:gd name="connsiteY45" fmla="*/ 370046 h 483775"/>
                <a:gd name="connsiteX46" fmla="*/ 452057 w 1333880"/>
                <a:gd name="connsiteY46" fmla="*/ 370046 h 483775"/>
                <a:gd name="connsiteX47" fmla="*/ 452057 w 1333880"/>
                <a:gd name="connsiteY47" fmla="*/ 122396 h 483775"/>
                <a:gd name="connsiteX48" fmla="*/ 392811 w 1333880"/>
                <a:gd name="connsiteY48" fmla="*/ 56293 h 483775"/>
                <a:gd name="connsiteX49" fmla="*/ 289941 w 1333880"/>
                <a:gd name="connsiteY49" fmla="*/ 56293 h 483775"/>
                <a:gd name="connsiteX50" fmla="*/ 289941 w 1333880"/>
                <a:gd name="connsiteY50" fmla="*/ 370046 h 483775"/>
                <a:gd name="connsiteX51" fmla="*/ 222218 w 1333880"/>
                <a:gd name="connsiteY51" fmla="*/ 370046 h 483775"/>
                <a:gd name="connsiteX52" fmla="*/ 222218 w 1333880"/>
                <a:gd name="connsiteY52" fmla="*/ 56293 h 483775"/>
                <a:gd name="connsiteX53" fmla="*/ 67532 w 1333880"/>
                <a:gd name="connsiteY53" fmla="*/ 56293 h 483775"/>
                <a:gd name="connsiteX54" fmla="*/ 67532 w 1333880"/>
                <a:gd name="connsiteY54" fmla="*/ 370046 h 483775"/>
                <a:gd name="connsiteX55" fmla="*/ 0 w 1333880"/>
                <a:gd name="connsiteY55" fmla="*/ 370046 h 483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1333880" h="483775">
                  <a:moveTo>
                    <a:pt x="1127855" y="56388"/>
                  </a:moveTo>
                  <a:cubicBezTo>
                    <a:pt x="1058513" y="54769"/>
                    <a:pt x="1041654" y="70961"/>
                    <a:pt x="1039367" y="116396"/>
                  </a:cubicBezTo>
                  <a:cubicBezTo>
                    <a:pt x="1039082" y="121444"/>
                    <a:pt x="1039558" y="133160"/>
                    <a:pt x="1039367" y="182404"/>
                  </a:cubicBezTo>
                  <a:cubicBezTo>
                    <a:pt x="1039177" y="240411"/>
                    <a:pt x="1039367" y="260318"/>
                    <a:pt x="1039367" y="262604"/>
                  </a:cubicBezTo>
                  <a:cubicBezTo>
                    <a:pt x="1040415" y="316801"/>
                    <a:pt x="1082897" y="313944"/>
                    <a:pt x="1124807" y="313658"/>
                  </a:cubicBezTo>
                  <a:lnTo>
                    <a:pt x="1266539" y="313658"/>
                  </a:lnTo>
                  <a:lnTo>
                    <a:pt x="1266634" y="313754"/>
                  </a:lnTo>
                  <a:lnTo>
                    <a:pt x="1266634" y="56388"/>
                  </a:lnTo>
                  <a:cubicBezTo>
                    <a:pt x="1266634" y="56388"/>
                    <a:pt x="1131950" y="56483"/>
                    <a:pt x="1127855" y="56388"/>
                  </a:cubicBezTo>
                  <a:close/>
                  <a:moveTo>
                    <a:pt x="1104233" y="0"/>
                  </a:moveTo>
                  <a:lnTo>
                    <a:pt x="1104328" y="0"/>
                  </a:lnTo>
                  <a:lnTo>
                    <a:pt x="1333880" y="0"/>
                  </a:lnTo>
                  <a:lnTo>
                    <a:pt x="1333880" y="403098"/>
                  </a:lnTo>
                  <a:cubicBezTo>
                    <a:pt x="1333880" y="455867"/>
                    <a:pt x="1313497" y="483775"/>
                    <a:pt x="1250727" y="483775"/>
                  </a:cubicBezTo>
                  <a:lnTo>
                    <a:pt x="1017841" y="483775"/>
                  </a:lnTo>
                  <a:lnTo>
                    <a:pt x="1017841" y="424529"/>
                  </a:lnTo>
                  <a:lnTo>
                    <a:pt x="1229105" y="424529"/>
                  </a:lnTo>
                  <a:cubicBezTo>
                    <a:pt x="1261109" y="424529"/>
                    <a:pt x="1266539" y="412337"/>
                    <a:pt x="1266539" y="384429"/>
                  </a:cubicBezTo>
                  <a:cubicBezTo>
                    <a:pt x="1266539" y="381476"/>
                    <a:pt x="1266539" y="370142"/>
                    <a:pt x="1266539" y="370142"/>
                  </a:cubicBezTo>
                  <a:lnTo>
                    <a:pt x="1104423" y="370142"/>
                  </a:lnTo>
                  <a:cubicBezTo>
                    <a:pt x="1040511" y="370142"/>
                    <a:pt x="1019746" y="359855"/>
                    <a:pt x="1007173" y="350901"/>
                  </a:cubicBezTo>
                  <a:cubicBezTo>
                    <a:pt x="988504" y="335185"/>
                    <a:pt x="970216" y="316801"/>
                    <a:pt x="970216" y="251079"/>
                  </a:cubicBezTo>
                  <a:lnTo>
                    <a:pt x="970216" y="117443"/>
                  </a:lnTo>
                  <a:cubicBezTo>
                    <a:pt x="970502" y="55340"/>
                    <a:pt x="987075" y="37148"/>
                    <a:pt x="1005077" y="22765"/>
                  </a:cubicBezTo>
                  <a:cubicBezTo>
                    <a:pt x="1021556" y="9620"/>
                    <a:pt x="1044035" y="0"/>
                    <a:pt x="1104233" y="0"/>
                  </a:cubicBezTo>
                  <a:close/>
                  <a:moveTo>
                    <a:pt x="655033" y="0"/>
                  </a:moveTo>
                  <a:lnTo>
                    <a:pt x="915923" y="0"/>
                  </a:lnTo>
                  <a:lnTo>
                    <a:pt x="915923" y="56293"/>
                  </a:lnTo>
                  <a:lnTo>
                    <a:pt x="678751" y="56293"/>
                  </a:lnTo>
                  <a:cubicBezTo>
                    <a:pt x="631793" y="56293"/>
                    <a:pt x="627411" y="88392"/>
                    <a:pt x="627411" y="103823"/>
                  </a:cubicBezTo>
                  <a:cubicBezTo>
                    <a:pt x="627411" y="123539"/>
                    <a:pt x="627411" y="153162"/>
                    <a:pt x="671226" y="153162"/>
                  </a:cubicBezTo>
                  <a:lnTo>
                    <a:pt x="844867" y="153162"/>
                  </a:lnTo>
                  <a:cubicBezTo>
                    <a:pt x="903350" y="153162"/>
                    <a:pt x="928591" y="187738"/>
                    <a:pt x="928591" y="264986"/>
                  </a:cubicBezTo>
                  <a:cubicBezTo>
                    <a:pt x="928591" y="329756"/>
                    <a:pt x="908970" y="369951"/>
                    <a:pt x="840581" y="369951"/>
                  </a:cubicBezTo>
                  <a:lnTo>
                    <a:pt x="566260" y="369951"/>
                  </a:lnTo>
                  <a:lnTo>
                    <a:pt x="566260" y="313563"/>
                  </a:lnTo>
                  <a:lnTo>
                    <a:pt x="812387" y="313563"/>
                  </a:lnTo>
                  <a:cubicBezTo>
                    <a:pt x="860393" y="313563"/>
                    <a:pt x="860393" y="280511"/>
                    <a:pt x="860393" y="264509"/>
                  </a:cubicBezTo>
                  <a:cubicBezTo>
                    <a:pt x="860393" y="247269"/>
                    <a:pt x="860393" y="209455"/>
                    <a:pt x="811148" y="209455"/>
                  </a:cubicBezTo>
                  <a:lnTo>
                    <a:pt x="650366" y="209455"/>
                  </a:lnTo>
                  <a:cubicBezTo>
                    <a:pt x="584072" y="209455"/>
                    <a:pt x="559974" y="160592"/>
                    <a:pt x="559974" y="102680"/>
                  </a:cubicBezTo>
                  <a:cubicBezTo>
                    <a:pt x="559974" y="48482"/>
                    <a:pt x="582072" y="0"/>
                    <a:pt x="655033" y="0"/>
                  </a:cubicBezTo>
                  <a:close/>
                  <a:moveTo>
                    <a:pt x="0" y="0"/>
                  </a:moveTo>
                  <a:lnTo>
                    <a:pt x="426911" y="0"/>
                  </a:lnTo>
                  <a:cubicBezTo>
                    <a:pt x="493776" y="0"/>
                    <a:pt x="519779" y="53245"/>
                    <a:pt x="519684" y="103632"/>
                  </a:cubicBezTo>
                  <a:lnTo>
                    <a:pt x="519684" y="370046"/>
                  </a:lnTo>
                  <a:lnTo>
                    <a:pt x="452057" y="370046"/>
                  </a:lnTo>
                  <a:lnTo>
                    <a:pt x="452057" y="122396"/>
                  </a:lnTo>
                  <a:cubicBezTo>
                    <a:pt x="452057" y="77153"/>
                    <a:pt x="427577" y="56293"/>
                    <a:pt x="392811" y="56293"/>
                  </a:cubicBezTo>
                  <a:lnTo>
                    <a:pt x="289941" y="56293"/>
                  </a:lnTo>
                  <a:lnTo>
                    <a:pt x="289941" y="370046"/>
                  </a:lnTo>
                  <a:lnTo>
                    <a:pt x="222218" y="370046"/>
                  </a:lnTo>
                  <a:lnTo>
                    <a:pt x="222218" y="56293"/>
                  </a:lnTo>
                  <a:lnTo>
                    <a:pt x="67532" y="56293"/>
                  </a:lnTo>
                  <a:lnTo>
                    <a:pt x="67532" y="370046"/>
                  </a:lnTo>
                  <a:lnTo>
                    <a:pt x="0" y="370046"/>
                  </a:lnTo>
                  <a:close/>
                </a:path>
              </a:pathLst>
            </a:custGeom>
            <a:solidFill>
              <a:schemeClr val="tx2"/>
            </a:solidFill>
            <a:ln w="9525" cap="flat">
              <a:noFill/>
              <a:prstDash val="solid"/>
              <a:miter/>
            </a:ln>
          </p:spPr>
          <p:txBody>
            <a:bodyPr rtlCol="0" anchor="ctr"/>
            <a:lstStyle/>
            <a:p>
              <a:endParaRPr lang="de-DE">
                <a:latin typeface="Carnac Light" panose="02000503000000020004" pitchFamily="2" charset="77"/>
              </a:endParaRPr>
            </a:p>
          </p:txBody>
        </p:sp>
      </p:grpSp>
      <p:grpSp>
        <p:nvGrpSpPr>
          <p:cNvPr id="120" name="Gruppieren 119">
            <a:extLst>
              <a:ext uri="{FF2B5EF4-FFF2-40B4-BE49-F238E27FC236}">
                <a16:creationId xmlns:a16="http://schemas.microsoft.com/office/drawing/2014/main" id="{4C92181B-04CE-084C-B7E6-66C9747E11FF}"/>
              </a:ext>
              <a:ext uri="{C183D7F6-B498-43B3-948B-1728B52AA6E4}">
                <adec:decorative xmlns:adec="http://schemas.microsoft.com/office/drawing/2017/decorative" val="1"/>
              </a:ext>
            </a:extLst>
          </p:cNvPr>
          <p:cNvGrpSpPr/>
          <p:nvPr userDrawn="1"/>
        </p:nvGrpSpPr>
        <p:grpSpPr bwMode="gray">
          <a:xfrm>
            <a:off x="-254000" y="296863"/>
            <a:ext cx="144000" cy="6300787"/>
            <a:chOff x="0" y="296863"/>
            <a:chExt cx="12192000" cy="6300787"/>
          </a:xfrm>
        </p:grpSpPr>
        <p:cxnSp>
          <p:nvCxnSpPr>
            <p:cNvPr id="121" name="Gerader Verbinder 120">
              <a:extLst>
                <a:ext uri="{FF2B5EF4-FFF2-40B4-BE49-F238E27FC236}">
                  <a16:creationId xmlns:a16="http://schemas.microsoft.com/office/drawing/2014/main" id="{74322542-8848-91A3-2CC1-B49F2A1C64C7}"/>
                </a:ext>
              </a:extLst>
            </p:cNvPr>
            <p:cNvCxnSpPr>
              <a:cxnSpLocks/>
            </p:cNvCxnSpPr>
            <p:nvPr/>
          </p:nvCxnSpPr>
          <p:spPr bwMode="gray">
            <a:xfrm flipH="1">
              <a:off x="0" y="296863"/>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22" name="Gerader Verbinder 121">
              <a:extLst>
                <a:ext uri="{FF2B5EF4-FFF2-40B4-BE49-F238E27FC236}">
                  <a16:creationId xmlns:a16="http://schemas.microsoft.com/office/drawing/2014/main" id="{B4A02903-A4EC-4DBC-1A88-BA0045DE290B}"/>
                </a:ext>
              </a:extLst>
            </p:cNvPr>
            <p:cNvCxnSpPr>
              <a:cxnSpLocks/>
            </p:cNvCxnSpPr>
            <p:nvPr/>
          </p:nvCxnSpPr>
          <p:spPr bwMode="gray">
            <a:xfrm flipH="1">
              <a:off x="0" y="620713"/>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23" name="Gerader Verbinder 122">
              <a:extLst>
                <a:ext uri="{FF2B5EF4-FFF2-40B4-BE49-F238E27FC236}">
                  <a16:creationId xmlns:a16="http://schemas.microsoft.com/office/drawing/2014/main" id="{6147429D-CE2D-FAC7-AC90-1D18B4818954}"/>
                </a:ext>
              </a:extLst>
            </p:cNvPr>
            <p:cNvCxnSpPr>
              <a:cxnSpLocks/>
            </p:cNvCxnSpPr>
            <p:nvPr/>
          </p:nvCxnSpPr>
          <p:spPr bwMode="gray">
            <a:xfrm flipH="1">
              <a:off x="0" y="136207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24" name="Gerader Verbinder 123">
              <a:extLst>
                <a:ext uri="{FF2B5EF4-FFF2-40B4-BE49-F238E27FC236}">
                  <a16:creationId xmlns:a16="http://schemas.microsoft.com/office/drawing/2014/main" id="{1FC67ADE-19D3-3847-E500-5F273F458B56}"/>
                </a:ext>
              </a:extLst>
            </p:cNvPr>
            <p:cNvCxnSpPr>
              <a:cxnSpLocks/>
            </p:cNvCxnSpPr>
            <p:nvPr/>
          </p:nvCxnSpPr>
          <p:spPr bwMode="gray">
            <a:xfrm flipH="1">
              <a:off x="0" y="1773239"/>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25" name="Gerader Verbinder 124">
              <a:extLst>
                <a:ext uri="{FF2B5EF4-FFF2-40B4-BE49-F238E27FC236}">
                  <a16:creationId xmlns:a16="http://schemas.microsoft.com/office/drawing/2014/main" id="{0F8BAEAD-A9E8-3D9D-9135-87183F75ECAF}"/>
                </a:ext>
              </a:extLst>
            </p:cNvPr>
            <p:cNvCxnSpPr>
              <a:cxnSpLocks/>
            </p:cNvCxnSpPr>
            <p:nvPr/>
          </p:nvCxnSpPr>
          <p:spPr bwMode="gray">
            <a:xfrm flipH="1">
              <a:off x="0" y="609282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26" name="Gerader Verbinder 125">
              <a:extLst>
                <a:ext uri="{FF2B5EF4-FFF2-40B4-BE49-F238E27FC236}">
                  <a16:creationId xmlns:a16="http://schemas.microsoft.com/office/drawing/2014/main" id="{D8988380-95F6-6010-BA59-76C89F69FE37}"/>
                </a:ext>
              </a:extLst>
            </p:cNvPr>
            <p:cNvCxnSpPr>
              <a:cxnSpLocks/>
            </p:cNvCxnSpPr>
            <p:nvPr/>
          </p:nvCxnSpPr>
          <p:spPr bwMode="gray">
            <a:xfrm flipH="1">
              <a:off x="0" y="630872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27" name="Gerader Verbinder 126">
              <a:extLst>
                <a:ext uri="{FF2B5EF4-FFF2-40B4-BE49-F238E27FC236}">
                  <a16:creationId xmlns:a16="http://schemas.microsoft.com/office/drawing/2014/main" id="{8E3ACD83-FC57-BA76-02B4-80C0805AC05C}"/>
                </a:ext>
              </a:extLst>
            </p:cNvPr>
            <p:cNvCxnSpPr>
              <a:cxnSpLocks/>
            </p:cNvCxnSpPr>
            <p:nvPr/>
          </p:nvCxnSpPr>
          <p:spPr bwMode="gray">
            <a:xfrm flipH="1">
              <a:off x="0" y="6597650"/>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grpSp>
        <p:nvGrpSpPr>
          <p:cNvPr id="128" name="Gruppieren 127">
            <a:extLst>
              <a:ext uri="{FF2B5EF4-FFF2-40B4-BE49-F238E27FC236}">
                <a16:creationId xmlns:a16="http://schemas.microsoft.com/office/drawing/2014/main" id="{9D0271DE-B45F-E85C-E6B5-C65E75C53AF9}"/>
              </a:ext>
              <a:ext uri="{C183D7F6-B498-43B3-948B-1728B52AA6E4}">
                <adec:decorative xmlns:adec="http://schemas.microsoft.com/office/drawing/2017/decorative" val="1"/>
              </a:ext>
            </a:extLst>
          </p:cNvPr>
          <p:cNvGrpSpPr/>
          <p:nvPr userDrawn="1"/>
        </p:nvGrpSpPr>
        <p:grpSpPr bwMode="gray">
          <a:xfrm>
            <a:off x="12301940" y="296863"/>
            <a:ext cx="144000" cy="6300787"/>
            <a:chOff x="0" y="296863"/>
            <a:chExt cx="12192000" cy="6300787"/>
          </a:xfrm>
        </p:grpSpPr>
        <p:cxnSp>
          <p:nvCxnSpPr>
            <p:cNvPr id="129" name="Gerader Verbinder 128">
              <a:extLst>
                <a:ext uri="{FF2B5EF4-FFF2-40B4-BE49-F238E27FC236}">
                  <a16:creationId xmlns:a16="http://schemas.microsoft.com/office/drawing/2014/main" id="{7FCF6D2C-0495-5977-2523-73C276F6CF77}"/>
                </a:ext>
              </a:extLst>
            </p:cNvPr>
            <p:cNvCxnSpPr>
              <a:cxnSpLocks/>
            </p:cNvCxnSpPr>
            <p:nvPr/>
          </p:nvCxnSpPr>
          <p:spPr bwMode="gray">
            <a:xfrm flipH="1">
              <a:off x="0" y="296863"/>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30" name="Gerader Verbinder 129">
              <a:extLst>
                <a:ext uri="{FF2B5EF4-FFF2-40B4-BE49-F238E27FC236}">
                  <a16:creationId xmlns:a16="http://schemas.microsoft.com/office/drawing/2014/main" id="{D4434A06-31AC-9B63-5BC1-BAB9B7E2EE60}"/>
                </a:ext>
              </a:extLst>
            </p:cNvPr>
            <p:cNvCxnSpPr>
              <a:cxnSpLocks/>
            </p:cNvCxnSpPr>
            <p:nvPr/>
          </p:nvCxnSpPr>
          <p:spPr bwMode="gray">
            <a:xfrm flipH="1">
              <a:off x="0" y="620713"/>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31" name="Gerader Verbinder 130">
              <a:extLst>
                <a:ext uri="{FF2B5EF4-FFF2-40B4-BE49-F238E27FC236}">
                  <a16:creationId xmlns:a16="http://schemas.microsoft.com/office/drawing/2014/main" id="{F6EC6CFA-74E2-30F7-39FC-5B9B1ADD5A00}"/>
                </a:ext>
              </a:extLst>
            </p:cNvPr>
            <p:cNvCxnSpPr>
              <a:cxnSpLocks/>
            </p:cNvCxnSpPr>
            <p:nvPr/>
          </p:nvCxnSpPr>
          <p:spPr bwMode="gray">
            <a:xfrm flipH="1">
              <a:off x="0" y="136207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32" name="Gerader Verbinder 131">
              <a:extLst>
                <a:ext uri="{FF2B5EF4-FFF2-40B4-BE49-F238E27FC236}">
                  <a16:creationId xmlns:a16="http://schemas.microsoft.com/office/drawing/2014/main" id="{C3E47CFD-4B65-07C1-9B1C-A0CFFD002667}"/>
                </a:ext>
              </a:extLst>
            </p:cNvPr>
            <p:cNvCxnSpPr>
              <a:cxnSpLocks/>
            </p:cNvCxnSpPr>
            <p:nvPr/>
          </p:nvCxnSpPr>
          <p:spPr bwMode="gray">
            <a:xfrm flipH="1">
              <a:off x="0" y="1773239"/>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33" name="Gerader Verbinder 132">
              <a:extLst>
                <a:ext uri="{FF2B5EF4-FFF2-40B4-BE49-F238E27FC236}">
                  <a16:creationId xmlns:a16="http://schemas.microsoft.com/office/drawing/2014/main" id="{ABE64895-180E-8835-CAAA-43AE1592414C}"/>
                </a:ext>
              </a:extLst>
            </p:cNvPr>
            <p:cNvCxnSpPr>
              <a:cxnSpLocks/>
            </p:cNvCxnSpPr>
            <p:nvPr/>
          </p:nvCxnSpPr>
          <p:spPr bwMode="gray">
            <a:xfrm flipH="1">
              <a:off x="0" y="609282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34" name="Gerader Verbinder 133">
              <a:extLst>
                <a:ext uri="{FF2B5EF4-FFF2-40B4-BE49-F238E27FC236}">
                  <a16:creationId xmlns:a16="http://schemas.microsoft.com/office/drawing/2014/main" id="{706A53F2-270B-CBD8-EBEF-8511551A4E9C}"/>
                </a:ext>
              </a:extLst>
            </p:cNvPr>
            <p:cNvCxnSpPr>
              <a:cxnSpLocks/>
            </p:cNvCxnSpPr>
            <p:nvPr/>
          </p:nvCxnSpPr>
          <p:spPr bwMode="gray">
            <a:xfrm flipH="1">
              <a:off x="0" y="630872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35" name="Gerader Verbinder 134">
              <a:extLst>
                <a:ext uri="{FF2B5EF4-FFF2-40B4-BE49-F238E27FC236}">
                  <a16:creationId xmlns:a16="http://schemas.microsoft.com/office/drawing/2014/main" id="{CBB7E1F7-F26E-C672-836B-E0BB50AA87F1}"/>
                </a:ext>
              </a:extLst>
            </p:cNvPr>
            <p:cNvCxnSpPr>
              <a:cxnSpLocks/>
            </p:cNvCxnSpPr>
            <p:nvPr/>
          </p:nvCxnSpPr>
          <p:spPr bwMode="gray">
            <a:xfrm flipH="1">
              <a:off x="0" y="6597650"/>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701479244"/>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genda">
    <p:bg>
      <p:bgPr>
        <a:solidFill>
          <a:schemeClr val="bg1"/>
        </a:solidFill>
        <a:effectLst/>
      </p:bgPr>
    </p:bg>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DA25395A-8F8D-D2E4-F755-32C3801B6119}"/>
              </a:ext>
            </a:extLst>
          </p:cNvPr>
          <p:cNvGraphicFramePr>
            <a:graphicFrameLocks noChangeAspect="1"/>
          </p:cNvGraphicFramePr>
          <p:nvPr userDrawn="1">
            <p:custDataLst>
              <p:tags r:id="rId1"/>
            </p:custDataLst>
            <p:extLst>
              <p:ext uri="{D42A27DB-BD31-4B8C-83A1-F6EECF244321}">
                <p14:modId xmlns:p14="http://schemas.microsoft.com/office/powerpoint/2010/main" val="269874420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306" imgH="306" progId="TCLayout.ActiveDocument.1">
                  <p:embed/>
                </p:oleObj>
              </mc:Choice>
              <mc:Fallback>
                <p:oleObj name="think-cell Folie" r:id="rId3" imgW="306" imgH="306" progId="TCLayout.ActiveDocument.1">
                  <p:embed/>
                  <p:pic>
                    <p:nvPicPr>
                      <p:cNvPr id="8" name="think-cell data - do not delete" hidden="1">
                        <a:extLst>
                          <a:ext uri="{FF2B5EF4-FFF2-40B4-BE49-F238E27FC236}">
                            <a16:creationId xmlns:a16="http://schemas.microsoft.com/office/drawing/2014/main" id="{DA25395A-8F8D-D2E4-F755-32C3801B611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0" name="Titel 19">
            <a:extLst>
              <a:ext uri="{FF2B5EF4-FFF2-40B4-BE49-F238E27FC236}">
                <a16:creationId xmlns:a16="http://schemas.microsoft.com/office/drawing/2014/main" id="{92B86D02-4286-2F83-9BEC-EF0BA6257A9A}"/>
              </a:ext>
            </a:extLst>
          </p:cNvPr>
          <p:cNvSpPr>
            <a:spLocks noGrp="1"/>
          </p:cNvSpPr>
          <p:nvPr>
            <p:ph type="title"/>
          </p:nvPr>
        </p:nvSpPr>
        <p:spPr bwMode="gray"/>
        <p:txBody>
          <a:bodyPr vert="horz"/>
          <a:lstStyle>
            <a:lvl1pPr>
              <a:defRPr>
                <a:solidFill>
                  <a:schemeClr val="tx1"/>
                </a:solidFill>
              </a:defRPr>
            </a:lvl1pPr>
          </a:lstStyle>
          <a:p>
            <a:r>
              <a:rPr lang="de-DE" dirty="0"/>
              <a:t>Mastertitelformat bearbeiten</a:t>
            </a:r>
          </a:p>
        </p:txBody>
      </p:sp>
      <p:sp>
        <p:nvSpPr>
          <p:cNvPr id="27" name="Textplatzhalter 26">
            <a:extLst>
              <a:ext uri="{FF2B5EF4-FFF2-40B4-BE49-F238E27FC236}">
                <a16:creationId xmlns:a16="http://schemas.microsoft.com/office/drawing/2014/main" id="{33F22782-CA28-1742-8EAF-1EBC495151D6}"/>
              </a:ext>
            </a:extLst>
          </p:cNvPr>
          <p:cNvSpPr>
            <a:spLocks noGrp="1"/>
          </p:cNvSpPr>
          <p:nvPr>
            <p:ph type="body" sz="quarter" idx="27" hasCustomPrompt="1"/>
          </p:nvPr>
        </p:nvSpPr>
        <p:spPr bwMode="gray">
          <a:xfrm>
            <a:off x="623888" y="1773238"/>
            <a:ext cx="432000" cy="432000"/>
          </a:xfrm>
          <a:prstGeom prst="ellipse">
            <a:avLst/>
          </a:prstGeom>
          <a:solidFill>
            <a:schemeClr val="bg1"/>
          </a:solidFill>
          <a:ln>
            <a:solidFill>
              <a:schemeClr val="tx1"/>
            </a:solidFill>
          </a:ln>
        </p:spPr>
        <p:txBody>
          <a:bodyPr anchor="ctr">
            <a:noAutofit/>
          </a:bodyPr>
          <a:lstStyle>
            <a:lvl1pPr algn="ctr" rtl="0">
              <a:defRPr sz="1600">
                <a:solidFill>
                  <a:schemeClr val="tx1"/>
                </a:solidFill>
              </a:defRPr>
            </a:lvl1pPr>
          </a:lstStyle>
          <a:p>
            <a:pPr lvl="0"/>
            <a:r>
              <a:rPr lang="de-DE" dirty="0"/>
              <a:t>01</a:t>
            </a:r>
          </a:p>
        </p:txBody>
      </p:sp>
      <p:sp>
        <p:nvSpPr>
          <p:cNvPr id="40" name="Textplatzhalter 39">
            <a:extLst>
              <a:ext uri="{FF2B5EF4-FFF2-40B4-BE49-F238E27FC236}">
                <a16:creationId xmlns:a16="http://schemas.microsoft.com/office/drawing/2014/main" id="{AFA1D9AC-7FF6-6CF2-35C7-822784B6FBCD}"/>
              </a:ext>
            </a:extLst>
          </p:cNvPr>
          <p:cNvSpPr>
            <a:spLocks noGrp="1"/>
          </p:cNvSpPr>
          <p:nvPr>
            <p:ph type="body" sz="quarter" idx="20"/>
          </p:nvPr>
        </p:nvSpPr>
        <p:spPr bwMode="gray">
          <a:xfrm>
            <a:off x="1271909" y="1866127"/>
            <a:ext cx="5461472" cy="246221"/>
          </a:xfrm>
        </p:spPr>
        <p:txBody>
          <a:bodyPr anchor="ctr">
            <a:noAutofit/>
          </a:bodyPr>
          <a:lstStyle>
            <a:lvl1pPr marL="0" indent="0" rtl="0">
              <a:spcAft>
                <a:spcPts val="0"/>
              </a:spcAft>
              <a:buFont typeface="Arial" panose="020B0604020202020204" pitchFamily="34" charset="0"/>
              <a:buNone/>
              <a:defRPr sz="1600" b="0">
                <a:solidFill>
                  <a:schemeClr val="tx1"/>
                </a:solidFill>
              </a:defRPr>
            </a:lvl1pPr>
            <a:lvl2pPr marL="0" indent="0">
              <a:spcAft>
                <a:spcPts val="0"/>
              </a:spcAft>
              <a:buNone/>
              <a:defRPr sz="1100">
                <a:solidFill>
                  <a:schemeClr val="bg1"/>
                </a:solidFill>
              </a:defRPr>
            </a:lvl2pPr>
            <a:lvl3pPr marL="216000" indent="0">
              <a:spcAft>
                <a:spcPts val="0"/>
              </a:spcAft>
              <a:buNone/>
              <a:defRPr sz="1100">
                <a:solidFill>
                  <a:schemeClr val="bg1"/>
                </a:solidFill>
              </a:defRPr>
            </a:lvl3pPr>
            <a:lvl4pPr marL="432000" indent="0">
              <a:spcAft>
                <a:spcPts val="0"/>
              </a:spcAft>
              <a:buNone/>
              <a:defRPr sz="1100">
                <a:solidFill>
                  <a:schemeClr val="bg1"/>
                </a:solidFill>
              </a:defRPr>
            </a:lvl4pPr>
            <a:lvl5pPr marL="648000" indent="0">
              <a:spcAft>
                <a:spcPts val="0"/>
              </a:spcAft>
              <a:buNone/>
              <a:defRPr sz="1100">
                <a:solidFill>
                  <a:schemeClr val="bg1"/>
                </a:solidFill>
              </a:defRPr>
            </a:lvl5pPr>
          </a:lstStyle>
          <a:p>
            <a:pPr lvl="0"/>
            <a:r>
              <a:rPr lang="de-DE" dirty="0"/>
              <a:t>Mastertextformat bearbeiten</a:t>
            </a:r>
          </a:p>
        </p:txBody>
      </p:sp>
      <p:sp>
        <p:nvSpPr>
          <p:cNvPr id="31" name="Textplatzhalter 30">
            <a:extLst>
              <a:ext uri="{FF2B5EF4-FFF2-40B4-BE49-F238E27FC236}">
                <a16:creationId xmlns:a16="http://schemas.microsoft.com/office/drawing/2014/main" id="{A225E70E-1E64-2A5E-A79A-21A1610298BC}"/>
              </a:ext>
            </a:extLst>
          </p:cNvPr>
          <p:cNvSpPr>
            <a:spLocks noGrp="1"/>
          </p:cNvSpPr>
          <p:nvPr>
            <p:ph type="body" sz="quarter" idx="28" hasCustomPrompt="1"/>
          </p:nvPr>
        </p:nvSpPr>
        <p:spPr bwMode="gray">
          <a:xfrm>
            <a:off x="623888" y="2422088"/>
            <a:ext cx="432000" cy="432000"/>
          </a:xfrm>
          <a:prstGeom prst="ellipse">
            <a:avLst/>
          </a:prstGeom>
          <a:solidFill>
            <a:schemeClr val="bg1"/>
          </a:solidFill>
          <a:ln>
            <a:solidFill>
              <a:schemeClr val="tx1"/>
            </a:solidFill>
          </a:ln>
        </p:spPr>
        <p:txBody>
          <a:bodyPr anchor="ctr">
            <a:noAutofit/>
          </a:bodyPr>
          <a:lstStyle>
            <a:lvl1pPr algn="ctr" rtl="0">
              <a:defRPr sz="1600">
                <a:solidFill>
                  <a:schemeClr val="tx1"/>
                </a:solidFill>
              </a:defRPr>
            </a:lvl1pPr>
          </a:lstStyle>
          <a:p>
            <a:pPr lvl="0"/>
            <a:r>
              <a:rPr lang="de-DE" dirty="0"/>
              <a:t>02</a:t>
            </a:r>
          </a:p>
        </p:txBody>
      </p:sp>
      <p:sp>
        <p:nvSpPr>
          <p:cNvPr id="42" name="Textplatzhalter 41">
            <a:extLst>
              <a:ext uri="{FF2B5EF4-FFF2-40B4-BE49-F238E27FC236}">
                <a16:creationId xmlns:a16="http://schemas.microsoft.com/office/drawing/2014/main" id="{7DD5731B-8B22-6B97-9772-427E558C5370}"/>
              </a:ext>
            </a:extLst>
          </p:cNvPr>
          <p:cNvSpPr>
            <a:spLocks noGrp="1"/>
          </p:cNvSpPr>
          <p:nvPr>
            <p:ph type="body" sz="quarter" idx="21"/>
          </p:nvPr>
        </p:nvSpPr>
        <p:spPr bwMode="gray">
          <a:xfrm>
            <a:off x="1271909" y="2514977"/>
            <a:ext cx="5461472" cy="246221"/>
          </a:xfrm>
        </p:spPr>
        <p:txBody>
          <a:bodyPr anchor="ctr">
            <a:noAutofit/>
          </a:bodyPr>
          <a:lstStyle>
            <a:lvl1pPr marL="0" indent="0" rtl="0">
              <a:spcAft>
                <a:spcPts val="0"/>
              </a:spcAft>
              <a:buFont typeface="Arial" panose="020B0604020202020204" pitchFamily="34" charset="0"/>
              <a:buNone/>
              <a:defRPr sz="1600" b="0">
                <a:solidFill>
                  <a:schemeClr val="tx1"/>
                </a:solidFill>
              </a:defRPr>
            </a:lvl1pPr>
            <a:lvl2pPr marL="0" indent="0">
              <a:spcAft>
                <a:spcPts val="0"/>
              </a:spcAft>
              <a:buNone/>
              <a:defRPr sz="1100">
                <a:solidFill>
                  <a:schemeClr val="bg1"/>
                </a:solidFill>
              </a:defRPr>
            </a:lvl2pPr>
            <a:lvl3pPr marL="216000" indent="0">
              <a:spcAft>
                <a:spcPts val="0"/>
              </a:spcAft>
              <a:buNone/>
              <a:defRPr sz="1100">
                <a:solidFill>
                  <a:schemeClr val="bg1"/>
                </a:solidFill>
              </a:defRPr>
            </a:lvl3pPr>
            <a:lvl4pPr marL="432000" indent="0">
              <a:spcAft>
                <a:spcPts val="0"/>
              </a:spcAft>
              <a:buNone/>
              <a:defRPr sz="1100">
                <a:solidFill>
                  <a:schemeClr val="bg1"/>
                </a:solidFill>
              </a:defRPr>
            </a:lvl4pPr>
            <a:lvl5pPr marL="648000" indent="0">
              <a:spcAft>
                <a:spcPts val="0"/>
              </a:spcAft>
              <a:buNone/>
              <a:defRPr sz="1100">
                <a:solidFill>
                  <a:schemeClr val="bg1"/>
                </a:solidFill>
              </a:defRPr>
            </a:lvl5pPr>
          </a:lstStyle>
          <a:p>
            <a:pPr lvl="0"/>
            <a:r>
              <a:rPr lang="de-DE" dirty="0"/>
              <a:t>Mastertextformat bearbeiten</a:t>
            </a:r>
          </a:p>
        </p:txBody>
      </p:sp>
      <p:sp>
        <p:nvSpPr>
          <p:cNvPr id="33" name="Textplatzhalter 32">
            <a:extLst>
              <a:ext uri="{FF2B5EF4-FFF2-40B4-BE49-F238E27FC236}">
                <a16:creationId xmlns:a16="http://schemas.microsoft.com/office/drawing/2014/main" id="{C1949DC9-940C-2885-92DC-0C5C3D1ADEEF}"/>
              </a:ext>
            </a:extLst>
          </p:cNvPr>
          <p:cNvSpPr>
            <a:spLocks noGrp="1"/>
          </p:cNvSpPr>
          <p:nvPr>
            <p:ph type="body" sz="quarter" idx="29" hasCustomPrompt="1"/>
          </p:nvPr>
        </p:nvSpPr>
        <p:spPr bwMode="gray">
          <a:xfrm>
            <a:off x="623888" y="3070938"/>
            <a:ext cx="432000" cy="432000"/>
          </a:xfrm>
          <a:prstGeom prst="ellipse">
            <a:avLst/>
          </a:prstGeom>
          <a:solidFill>
            <a:schemeClr val="bg1"/>
          </a:solidFill>
          <a:ln>
            <a:solidFill>
              <a:schemeClr val="tx1"/>
            </a:solidFill>
          </a:ln>
        </p:spPr>
        <p:txBody>
          <a:bodyPr anchor="ctr">
            <a:noAutofit/>
          </a:bodyPr>
          <a:lstStyle>
            <a:lvl1pPr algn="ctr" rtl="0">
              <a:defRPr sz="1600">
                <a:solidFill>
                  <a:schemeClr val="tx1"/>
                </a:solidFill>
              </a:defRPr>
            </a:lvl1pPr>
          </a:lstStyle>
          <a:p>
            <a:pPr lvl="0"/>
            <a:r>
              <a:rPr lang="de-DE" dirty="0"/>
              <a:t>03</a:t>
            </a:r>
          </a:p>
        </p:txBody>
      </p:sp>
      <p:sp>
        <p:nvSpPr>
          <p:cNvPr id="44" name="Textplatzhalter 43">
            <a:extLst>
              <a:ext uri="{FF2B5EF4-FFF2-40B4-BE49-F238E27FC236}">
                <a16:creationId xmlns:a16="http://schemas.microsoft.com/office/drawing/2014/main" id="{9F56ED74-2FA8-BCC2-B137-E35B01E4CD6A}"/>
              </a:ext>
            </a:extLst>
          </p:cNvPr>
          <p:cNvSpPr>
            <a:spLocks noGrp="1"/>
          </p:cNvSpPr>
          <p:nvPr>
            <p:ph type="body" sz="quarter" idx="22"/>
          </p:nvPr>
        </p:nvSpPr>
        <p:spPr bwMode="gray">
          <a:xfrm>
            <a:off x="1271909" y="3163827"/>
            <a:ext cx="5461472" cy="246221"/>
          </a:xfrm>
        </p:spPr>
        <p:txBody>
          <a:bodyPr anchor="ctr">
            <a:noAutofit/>
          </a:bodyPr>
          <a:lstStyle>
            <a:lvl1pPr marL="0" indent="0" rtl="0">
              <a:spcAft>
                <a:spcPts val="0"/>
              </a:spcAft>
              <a:buFont typeface="Arial" panose="020B0604020202020204" pitchFamily="34" charset="0"/>
              <a:buNone/>
              <a:defRPr sz="1600" b="0">
                <a:solidFill>
                  <a:schemeClr val="tx1"/>
                </a:solidFill>
              </a:defRPr>
            </a:lvl1pPr>
            <a:lvl2pPr marL="0" indent="0">
              <a:spcAft>
                <a:spcPts val="0"/>
              </a:spcAft>
              <a:buNone/>
              <a:defRPr sz="1100">
                <a:solidFill>
                  <a:schemeClr val="bg1"/>
                </a:solidFill>
              </a:defRPr>
            </a:lvl2pPr>
            <a:lvl3pPr marL="216000" indent="0">
              <a:spcAft>
                <a:spcPts val="0"/>
              </a:spcAft>
              <a:buNone/>
              <a:defRPr sz="1100">
                <a:solidFill>
                  <a:schemeClr val="bg1"/>
                </a:solidFill>
              </a:defRPr>
            </a:lvl3pPr>
            <a:lvl4pPr marL="432000" indent="0">
              <a:spcAft>
                <a:spcPts val="0"/>
              </a:spcAft>
              <a:buNone/>
              <a:defRPr sz="1100">
                <a:solidFill>
                  <a:schemeClr val="bg1"/>
                </a:solidFill>
              </a:defRPr>
            </a:lvl4pPr>
            <a:lvl5pPr marL="648000" indent="0">
              <a:spcAft>
                <a:spcPts val="0"/>
              </a:spcAft>
              <a:buNone/>
              <a:defRPr sz="1100">
                <a:solidFill>
                  <a:schemeClr val="bg1"/>
                </a:solidFill>
              </a:defRPr>
            </a:lvl5pPr>
          </a:lstStyle>
          <a:p>
            <a:pPr lvl="0"/>
            <a:r>
              <a:rPr lang="de-DE" dirty="0"/>
              <a:t>Mastertextformat bearbeiten</a:t>
            </a:r>
          </a:p>
        </p:txBody>
      </p:sp>
      <p:sp>
        <p:nvSpPr>
          <p:cNvPr id="37" name="Textplatzhalter 36">
            <a:extLst>
              <a:ext uri="{FF2B5EF4-FFF2-40B4-BE49-F238E27FC236}">
                <a16:creationId xmlns:a16="http://schemas.microsoft.com/office/drawing/2014/main" id="{0E65178D-48CF-FC56-3256-73C39666EC03}"/>
              </a:ext>
            </a:extLst>
          </p:cNvPr>
          <p:cNvSpPr>
            <a:spLocks noGrp="1"/>
          </p:cNvSpPr>
          <p:nvPr>
            <p:ph type="body" sz="quarter" idx="31" hasCustomPrompt="1"/>
          </p:nvPr>
        </p:nvSpPr>
        <p:spPr bwMode="gray">
          <a:xfrm>
            <a:off x="623888" y="3719788"/>
            <a:ext cx="432000" cy="432000"/>
          </a:xfrm>
          <a:prstGeom prst="ellipse">
            <a:avLst/>
          </a:prstGeom>
          <a:solidFill>
            <a:schemeClr val="bg1"/>
          </a:solidFill>
          <a:ln>
            <a:solidFill>
              <a:schemeClr val="tx1"/>
            </a:solidFill>
          </a:ln>
        </p:spPr>
        <p:txBody>
          <a:bodyPr anchor="ctr">
            <a:noAutofit/>
          </a:bodyPr>
          <a:lstStyle>
            <a:lvl1pPr algn="ctr" rtl="0">
              <a:defRPr sz="1600">
                <a:solidFill>
                  <a:schemeClr val="tx1"/>
                </a:solidFill>
              </a:defRPr>
            </a:lvl1pPr>
          </a:lstStyle>
          <a:p>
            <a:pPr lvl="0"/>
            <a:r>
              <a:rPr lang="de-DE" dirty="0"/>
              <a:t>04</a:t>
            </a:r>
          </a:p>
        </p:txBody>
      </p:sp>
      <p:sp>
        <p:nvSpPr>
          <p:cNvPr id="46" name="Textplatzhalter 45">
            <a:extLst>
              <a:ext uri="{FF2B5EF4-FFF2-40B4-BE49-F238E27FC236}">
                <a16:creationId xmlns:a16="http://schemas.microsoft.com/office/drawing/2014/main" id="{3B5F6881-B4A7-C6CF-7F85-125FFCEA1F14}"/>
              </a:ext>
            </a:extLst>
          </p:cNvPr>
          <p:cNvSpPr>
            <a:spLocks noGrp="1"/>
          </p:cNvSpPr>
          <p:nvPr>
            <p:ph type="body" sz="quarter" idx="23"/>
          </p:nvPr>
        </p:nvSpPr>
        <p:spPr bwMode="gray">
          <a:xfrm>
            <a:off x="1271909" y="3812677"/>
            <a:ext cx="5461472" cy="246221"/>
          </a:xfrm>
        </p:spPr>
        <p:txBody>
          <a:bodyPr anchor="ctr">
            <a:noAutofit/>
          </a:bodyPr>
          <a:lstStyle>
            <a:lvl1pPr marL="0" indent="0" rtl="0">
              <a:spcAft>
                <a:spcPts val="0"/>
              </a:spcAft>
              <a:buFont typeface="Arial" panose="020B0604020202020204" pitchFamily="34" charset="0"/>
              <a:buNone/>
              <a:defRPr sz="1600" b="0">
                <a:solidFill>
                  <a:schemeClr val="tx1"/>
                </a:solidFill>
              </a:defRPr>
            </a:lvl1pPr>
            <a:lvl2pPr marL="0" indent="0">
              <a:spcAft>
                <a:spcPts val="0"/>
              </a:spcAft>
              <a:buNone/>
              <a:defRPr sz="1100">
                <a:solidFill>
                  <a:schemeClr val="bg1"/>
                </a:solidFill>
              </a:defRPr>
            </a:lvl2pPr>
            <a:lvl3pPr marL="216000" indent="0">
              <a:spcAft>
                <a:spcPts val="0"/>
              </a:spcAft>
              <a:buNone/>
              <a:defRPr sz="1100">
                <a:solidFill>
                  <a:schemeClr val="bg1"/>
                </a:solidFill>
              </a:defRPr>
            </a:lvl3pPr>
            <a:lvl4pPr marL="432000" indent="0">
              <a:spcAft>
                <a:spcPts val="0"/>
              </a:spcAft>
              <a:buNone/>
              <a:defRPr sz="1100">
                <a:solidFill>
                  <a:schemeClr val="bg1"/>
                </a:solidFill>
              </a:defRPr>
            </a:lvl4pPr>
            <a:lvl5pPr marL="648000" indent="0">
              <a:spcAft>
                <a:spcPts val="0"/>
              </a:spcAft>
              <a:buNone/>
              <a:defRPr sz="1100">
                <a:solidFill>
                  <a:schemeClr val="bg1"/>
                </a:solidFill>
              </a:defRPr>
            </a:lvl5pPr>
          </a:lstStyle>
          <a:p>
            <a:pPr lvl="0"/>
            <a:r>
              <a:rPr lang="de-DE" dirty="0"/>
              <a:t>Mastertextformat bearbeiten</a:t>
            </a:r>
          </a:p>
        </p:txBody>
      </p:sp>
      <p:sp>
        <p:nvSpPr>
          <p:cNvPr id="39" name="Textplatzhalter 38">
            <a:extLst>
              <a:ext uri="{FF2B5EF4-FFF2-40B4-BE49-F238E27FC236}">
                <a16:creationId xmlns:a16="http://schemas.microsoft.com/office/drawing/2014/main" id="{62234AEC-7777-A22A-092F-C4A3650E5390}"/>
              </a:ext>
            </a:extLst>
          </p:cNvPr>
          <p:cNvSpPr>
            <a:spLocks noGrp="1"/>
          </p:cNvSpPr>
          <p:nvPr>
            <p:ph type="body" sz="quarter" idx="32" hasCustomPrompt="1"/>
          </p:nvPr>
        </p:nvSpPr>
        <p:spPr bwMode="gray">
          <a:xfrm>
            <a:off x="623888" y="4368638"/>
            <a:ext cx="432000" cy="432000"/>
          </a:xfrm>
          <a:prstGeom prst="ellipse">
            <a:avLst/>
          </a:prstGeom>
          <a:solidFill>
            <a:schemeClr val="bg1"/>
          </a:solidFill>
          <a:ln>
            <a:solidFill>
              <a:schemeClr val="tx1"/>
            </a:solidFill>
          </a:ln>
        </p:spPr>
        <p:txBody>
          <a:bodyPr anchor="ctr">
            <a:noAutofit/>
          </a:bodyPr>
          <a:lstStyle>
            <a:lvl1pPr algn="ctr" rtl="0">
              <a:defRPr sz="1600">
                <a:solidFill>
                  <a:schemeClr val="tx1"/>
                </a:solidFill>
              </a:defRPr>
            </a:lvl1pPr>
          </a:lstStyle>
          <a:p>
            <a:pPr lvl="0"/>
            <a:r>
              <a:rPr lang="de-DE" dirty="0"/>
              <a:t>05</a:t>
            </a:r>
          </a:p>
        </p:txBody>
      </p:sp>
      <p:sp>
        <p:nvSpPr>
          <p:cNvPr id="48" name="Textplatzhalter 47">
            <a:extLst>
              <a:ext uri="{FF2B5EF4-FFF2-40B4-BE49-F238E27FC236}">
                <a16:creationId xmlns:a16="http://schemas.microsoft.com/office/drawing/2014/main" id="{FB66BA4C-7DC0-AC8B-2142-7292266FAAD3}"/>
              </a:ext>
            </a:extLst>
          </p:cNvPr>
          <p:cNvSpPr>
            <a:spLocks noGrp="1"/>
          </p:cNvSpPr>
          <p:nvPr>
            <p:ph type="body" sz="quarter" idx="24"/>
          </p:nvPr>
        </p:nvSpPr>
        <p:spPr bwMode="gray">
          <a:xfrm>
            <a:off x="1271909" y="4461527"/>
            <a:ext cx="5461472" cy="246221"/>
          </a:xfrm>
        </p:spPr>
        <p:txBody>
          <a:bodyPr anchor="ctr">
            <a:noAutofit/>
          </a:bodyPr>
          <a:lstStyle>
            <a:lvl1pPr marL="0" indent="0" rtl="0">
              <a:spcAft>
                <a:spcPts val="0"/>
              </a:spcAft>
              <a:buFont typeface="Arial" panose="020B0604020202020204" pitchFamily="34" charset="0"/>
              <a:buNone/>
              <a:defRPr sz="1600" b="0">
                <a:solidFill>
                  <a:schemeClr val="tx1"/>
                </a:solidFill>
              </a:defRPr>
            </a:lvl1pPr>
            <a:lvl2pPr marL="0" indent="0">
              <a:spcAft>
                <a:spcPts val="0"/>
              </a:spcAft>
              <a:buNone/>
              <a:defRPr sz="1100">
                <a:solidFill>
                  <a:schemeClr val="bg1"/>
                </a:solidFill>
              </a:defRPr>
            </a:lvl2pPr>
            <a:lvl3pPr marL="216000" indent="0">
              <a:spcAft>
                <a:spcPts val="0"/>
              </a:spcAft>
              <a:buNone/>
              <a:defRPr sz="1100">
                <a:solidFill>
                  <a:schemeClr val="bg1"/>
                </a:solidFill>
              </a:defRPr>
            </a:lvl3pPr>
            <a:lvl4pPr marL="432000" indent="0">
              <a:spcAft>
                <a:spcPts val="0"/>
              </a:spcAft>
              <a:buNone/>
              <a:defRPr sz="1100">
                <a:solidFill>
                  <a:schemeClr val="bg1"/>
                </a:solidFill>
              </a:defRPr>
            </a:lvl4pPr>
            <a:lvl5pPr marL="648000" indent="0">
              <a:spcAft>
                <a:spcPts val="0"/>
              </a:spcAft>
              <a:buNone/>
              <a:defRPr sz="1100">
                <a:solidFill>
                  <a:schemeClr val="bg1"/>
                </a:solidFill>
              </a:defRPr>
            </a:lvl5pPr>
          </a:lstStyle>
          <a:p>
            <a:pPr lvl="0"/>
            <a:r>
              <a:rPr lang="de-DE" dirty="0"/>
              <a:t>Mastertextformat bearbeiten</a:t>
            </a:r>
          </a:p>
        </p:txBody>
      </p:sp>
      <p:sp>
        <p:nvSpPr>
          <p:cNvPr id="43" name="Textplatzhalter 42">
            <a:extLst>
              <a:ext uri="{FF2B5EF4-FFF2-40B4-BE49-F238E27FC236}">
                <a16:creationId xmlns:a16="http://schemas.microsoft.com/office/drawing/2014/main" id="{44A2CAD4-A83B-461A-EFD4-C7D92EEC3F28}"/>
              </a:ext>
            </a:extLst>
          </p:cNvPr>
          <p:cNvSpPr>
            <a:spLocks noGrp="1"/>
          </p:cNvSpPr>
          <p:nvPr>
            <p:ph type="body" sz="quarter" idx="33" hasCustomPrompt="1"/>
          </p:nvPr>
        </p:nvSpPr>
        <p:spPr bwMode="gray">
          <a:xfrm>
            <a:off x="623888" y="5017488"/>
            <a:ext cx="432000" cy="432000"/>
          </a:xfrm>
          <a:prstGeom prst="ellipse">
            <a:avLst/>
          </a:prstGeom>
          <a:solidFill>
            <a:schemeClr val="bg1"/>
          </a:solidFill>
          <a:ln>
            <a:solidFill>
              <a:schemeClr val="tx1"/>
            </a:solidFill>
          </a:ln>
        </p:spPr>
        <p:txBody>
          <a:bodyPr anchor="ctr">
            <a:noAutofit/>
          </a:bodyPr>
          <a:lstStyle>
            <a:lvl1pPr algn="ctr" rtl="0">
              <a:defRPr sz="1600">
                <a:solidFill>
                  <a:schemeClr val="tx1"/>
                </a:solidFill>
              </a:defRPr>
            </a:lvl1pPr>
          </a:lstStyle>
          <a:p>
            <a:pPr lvl="0"/>
            <a:r>
              <a:rPr lang="de-DE" dirty="0"/>
              <a:t>06</a:t>
            </a:r>
          </a:p>
        </p:txBody>
      </p:sp>
      <p:sp>
        <p:nvSpPr>
          <p:cNvPr id="50" name="Textplatzhalter 49">
            <a:extLst>
              <a:ext uri="{FF2B5EF4-FFF2-40B4-BE49-F238E27FC236}">
                <a16:creationId xmlns:a16="http://schemas.microsoft.com/office/drawing/2014/main" id="{5B367049-C360-CF5F-A663-C8CA4DAAAF7C}"/>
              </a:ext>
            </a:extLst>
          </p:cNvPr>
          <p:cNvSpPr>
            <a:spLocks noGrp="1"/>
          </p:cNvSpPr>
          <p:nvPr>
            <p:ph type="body" sz="quarter" idx="25"/>
          </p:nvPr>
        </p:nvSpPr>
        <p:spPr bwMode="gray">
          <a:xfrm>
            <a:off x="1271909" y="5110377"/>
            <a:ext cx="5461472" cy="246221"/>
          </a:xfrm>
        </p:spPr>
        <p:txBody>
          <a:bodyPr anchor="ctr">
            <a:noAutofit/>
          </a:bodyPr>
          <a:lstStyle>
            <a:lvl1pPr marL="0" indent="0" rtl="0">
              <a:spcAft>
                <a:spcPts val="0"/>
              </a:spcAft>
              <a:buFont typeface="Arial" panose="020B0604020202020204" pitchFamily="34" charset="0"/>
              <a:buNone/>
              <a:defRPr sz="1600" b="0">
                <a:solidFill>
                  <a:schemeClr val="tx1"/>
                </a:solidFill>
              </a:defRPr>
            </a:lvl1pPr>
            <a:lvl2pPr marL="0" indent="0">
              <a:spcAft>
                <a:spcPts val="0"/>
              </a:spcAft>
              <a:buNone/>
              <a:defRPr sz="1100">
                <a:solidFill>
                  <a:schemeClr val="bg1"/>
                </a:solidFill>
              </a:defRPr>
            </a:lvl2pPr>
            <a:lvl3pPr marL="216000" indent="0">
              <a:spcAft>
                <a:spcPts val="0"/>
              </a:spcAft>
              <a:buNone/>
              <a:defRPr sz="1100">
                <a:solidFill>
                  <a:schemeClr val="bg1"/>
                </a:solidFill>
              </a:defRPr>
            </a:lvl3pPr>
            <a:lvl4pPr marL="432000" indent="0">
              <a:spcAft>
                <a:spcPts val="0"/>
              </a:spcAft>
              <a:buNone/>
              <a:defRPr sz="1100">
                <a:solidFill>
                  <a:schemeClr val="bg1"/>
                </a:solidFill>
              </a:defRPr>
            </a:lvl4pPr>
            <a:lvl5pPr marL="648000" indent="0">
              <a:spcAft>
                <a:spcPts val="0"/>
              </a:spcAft>
              <a:buNone/>
              <a:defRPr sz="1100">
                <a:solidFill>
                  <a:schemeClr val="bg1"/>
                </a:solidFill>
              </a:defRPr>
            </a:lvl5pPr>
          </a:lstStyle>
          <a:p>
            <a:pPr lvl="0"/>
            <a:r>
              <a:rPr lang="de-DE" dirty="0"/>
              <a:t>Mastertextformat bearbeiten</a:t>
            </a:r>
          </a:p>
        </p:txBody>
      </p:sp>
      <p:sp>
        <p:nvSpPr>
          <p:cNvPr id="47" name="Textplatzhalter 46">
            <a:extLst>
              <a:ext uri="{FF2B5EF4-FFF2-40B4-BE49-F238E27FC236}">
                <a16:creationId xmlns:a16="http://schemas.microsoft.com/office/drawing/2014/main" id="{2A886A2A-1D31-F168-8628-AC4D79D0A91D}"/>
              </a:ext>
            </a:extLst>
          </p:cNvPr>
          <p:cNvSpPr>
            <a:spLocks noGrp="1"/>
          </p:cNvSpPr>
          <p:nvPr>
            <p:ph type="body" sz="quarter" idx="34" hasCustomPrompt="1"/>
          </p:nvPr>
        </p:nvSpPr>
        <p:spPr bwMode="gray">
          <a:xfrm>
            <a:off x="623888" y="5666336"/>
            <a:ext cx="432000" cy="432000"/>
          </a:xfrm>
          <a:prstGeom prst="ellipse">
            <a:avLst/>
          </a:prstGeom>
          <a:solidFill>
            <a:schemeClr val="bg1"/>
          </a:solidFill>
          <a:ln>
            <a:solidFill>
              <a:schemeClr val="tx1"/>
            </a:solidFill>
          </a:ln>
        </p:spPr>
        <p:txBody>
          <a:bodyPr anchor="ctr">
            <a:noAutofit/>
          </a:bodyPr>
          <a:lstStyle>
            <a:lvl1pPr algn="ctr" rtl="0">
              <a:defRPr sz="1600">
                <a:solidFill>
                  <a:schemeClr val="tx1"/>
                </a:solidFill>
              </a:defRPr>
            </a:lvl1pPr>
          </a:lstStyle>
          <a:p>
            <a:pPr lvl="0"/>
            <a:r>
              <a:rPr lang="de-DE" dirty="0"/>
              <a:t>07</a:t>
            </a:r>
          </a:p>
        </p:txBody>
      </p:sp>
      <p:sp>
        <p:nvSpPr>
          <p:cNvPr id="52" name="Textplatzhalter 51">
            <a:extLst>
              <a:ext uri="{FF2B5EF4-FFF2-40B4-BE49-F238E27FC236}">
                <a16:creationId xmlns:a16="http://schemas.microsoft.com/office/drawing/2014/main" id="{84B8B000-804A-CCD9-B993-C2AF922F74FD}"/>
              </a:ext>
            </a:extLst>
          </p:cNvPr>
          <p:cNvSpPr>
            <a:spLocks noGrp="1"/>
          </p:cNvSpPr>
          <p:nvPr>
            <p:ph type="body" sz="quarter" idx="26"/>
          </p:nvPr>
        </p:nvSpPr>
        <p:spPr bwMode="gray">
          <a:xfrm>
            <a:off x="1271909" y="5759226"/>
            <a:ext cx="5461472" cy="246221"/>
          </a:xfrm>
        </p:spPr>
        <p:txBody>
          <a:bodyPr anchor="ctr">
            <a:noAutofit/>
          </a:bodyPr>
          <a:lstStyle>
            <a:lvl1pPr marL="0" indent="0" rtl="0">
              <a:spcAft>
                <a:spcPts val="0"/>
              </a:spcAft>
              <a:buFont typeface="Arial" panose="020B0604020202020204" pitchFamily="34" charset="0"/>
              <a:buNone/>
              <a:defRPr sz="1600" b="0">
                <a:solidFill>
                  <a:schemeClr val="tx1"/>
                </a:solidFill>
              </a:defRPr>
            </a:lvl1pPr>
            <a:lvl2pPr marL="0" indent="0">
              <a:spcAft>
                <a:spcPts val="0"/>
              </a:spcAft>
              <a:buNone/>
              <a:defRPr sz="1100">
                <a:solidFill>
                  <a:schemeClr val="bg1"/>
                </a:solidFill>
              </a:defRPr>
            </a:lvl2pPr>
            <a:lvl3pPr marL="216000" indent="0">
              <a:spcAft>
                <a:spcPts val="0"/>
              </a:spcAft>
              <a:buNone/>
              <a:defRPr sz="1100">
                <a:solidFill>
                  <a:schemeClr val="bg1"/>
                </a:solidFill>
              </a:defRPr>
            </a:lvl3pPr>
            <a:lvl4pPr marL="432000" indent="0">
              <a:spcAft>
                <a:spcPts val="0"/>
              </a:spcAft>
              <a:buNone/>
              <a:defRPr sz="1100">
                <a:solidFill>
                  <a:schemeClr val="bg1"/>
                </a:solidFill>
              </a:defRPr>
            </a:lvl4pPr>
            <a:lvl5pPr marL="648000" indent="0">
              <a:spcAft>
                <a:spcPts val="0"/>
              </a:spcAft>
              <a:buNone/>
              <a:defRPr sz="1100">
                <a:solidFill>
                  <a:schemeClr val="bg1"/>
                </a:solidFill>
              </a:defRPr>
            </a:lvl5pPr>
          </a:lstStyle>
          <a:p>
            <a:pPr lvl="0"/>
            <a:r>
              <a:rPr lang="de-DE" dirty="0"/>
              <a:t>Mastertextformat bearbeiten</a:t>
            </a:r>
          </a:p>
        </p:txBody>
      </p:sp>
      <p:sp>
        <p:nvSpPr>
          <p:cNvPr id="9" name="Fußzeilenplatzhalter 8">
            <a:extLst>
              <a:ext uri="{FF2B5EF4-FFF2-40B4-BE49-F238E27FC236}">
                <a16:creationId xmlns:a16="http://schemas.microsoft.com/office/drawing/2014/main" id="{D03EB9C7-5B0D-40C1-4C1E-90D2B3B10616}"/>
              </a:ext>
              <a:ext uri="{C183D7F6-B498-43B3-948B-1728B52AA6E4}">
                <adec:decorative xmlns:adec="http://schemas.microsoft.com/office/drawing/2017/decorative" val="0"/>
              </a:ext>
            </a:extLst>
          </p:cNvPr>
          <p:cNvSpPr>
            <a:spLocks noGrp="1"/>
          </p:cNvSpPr>
          <p:nvPr>
            <p:ph type="ftr" sz="quarter" idx="10"/>
          </p:nvPr>
        </p:nvSpPr>
        <p:spPr bwMode="gray"/>
        <p:txBody>
          <a:bodyPr>
            <a:noAutofit/>
          </a:bodyPr>
          <a:lstStyle>
            <a:lvl1pPr rtl="0">
              <a:defRPr>
                <a:solidFill>
                  <a:schemeClr val="tx1"/>
                </a:solidFill>
              </a:defRPr>
            </a:lvl1pPr>
          </a:lstStyle>
          <a:p>
            <a:r>
              <a:rPr lang="de-DE" dirty="0"/>
              <a:t>© </a:t>
            </a:r>
            <a:r>
              <a:rPr lang="de-DE" dirty="0" err="1"/>
              <a:t>msg</a:t>
            </a:r>
            <a:r>
              <a:rPr lang="de-DE" dirty="0"/>
              <a:t> </a:t>
            </a:r>
            <a:r>
              <a:rPr lang="de-DE" dirty="0" err="1"/>
              <a:t>systems</a:t>
            </a:r>
            <a:r>
              <a:rPr lang="de-DE" dirty="0"/>
              <a:t> </a:t>
            </a:r>
            <a:r>
              <a:rPr lang="de-DE" dirty="0" err="1"/>
              <a:t>ag</a:t>
            </a:r>
            <a:r>
              <a:rPr lang="de-DE" dirty="0"/>
              <a:t> | Titel einfügen | 2024</a:t>
            </a:r>
          </a:p>
        </p:txBody>
      </p:sp>
      <p:sp>
        <p:nvSpPr>
          <p:cNvPr id="10" name="Foliennummernplatzhalter 9">
            <a:extLst>
              <a:ext uri="{FF2B5EF4-FFF2-40B4-BE49-F238E27FC236}">
                <a16:creationId xmlns:a16="http://schemas.microsoft.com/office/drawing/2014/main" id="{9DFE6708-DAE5-9464-8231-70CB5EC0057C}"/>
              </a:ext>
            </a:extLst>
          </p:cNvPr>
          <p:cNvSpPr>
            <a:spLocks noGrp="1"/>
          </p:cNvSpPr>
          <p:nvPr>
            <p:ph type="sldNum" sz="quarter" idx="11"/>
          </p:nvPr>
        </p:nvSpPr>
        <p:spPr bwMode="gray"/>
        <p:txBody>
          <a:bodyPr>
            <a:noAutofit/>
          </a:bodyPr>
          <a:lstStyle>
            <a:lvl1pPr rtl="0">
              <a:defRPr>
                <a:solidFill>
                  <a:schemeClr val="tx1"/>
                </a:solidFill>
              </a:defRPr>
            </a:lvl1pPr>
          </a:lstStyle>
          <a:p>
            <a:fld id="{1FBD72F1-A42A-46B0-A7F8-CE6A9835826C}" type="slidenum">
              <a:rPr lang="de-DE" smtClean="0"/>
              <a:pPr/>
              <a:t>‹Nr.›</a:t>
            </a:fld>
            <a:endParaRPr lang="de-DE"/>
          </a:p>
        </p:txBody>
      </p:sp>
    </p:spTree>
    <p:extLst>
      <p:ext uri="{BB962C8B-B14F-4D97-AF65-F5344CB8AC3E}">
        <p14:creationId xmlns:p14="http://schemas.microsoft.com/office/powerpoint/2010/main" val="7746077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Kapitel">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E5D1E776-3F94-A5E4-A48A-3D2EF966C59D}"/>
              </a:ext>
            </a:extLst>
          </p:cNvPr>
          <p:cNvGraphicFramePr>
            <a:graphicFrameLocks noChangeAspect="1"/>
          </p:cNvGraphicFramePr>
          <p:nvPr userDrawn="1">
            <p:custDataLst>
              <p:tags r:id="rId1"/>
            </p:custDataLst>
            <p:extLst>
              <p:ext uri="{D42A27DB-BD31-4B8C-83A1-F6EECF244321}">
                <p14:modId xmlns:p14="http://schemas.microsoft.com/office/powerpoint/2010/main" val="352678480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306" imgH="306" progId="TCLayout.ActiveDocument.1">
                  <p:embed/>
                </p:oleObj>
              </mc:Choice>
              <mc:Fallback>
                <p:oleObj name="think-cell Folie" r:id="rId3" imgW="306" imgH="306" progId="TCLayout.ActiveDocument.1">
                  <p:embed/>
                  <p:pic>
                    <p:nvPicPr>
                      <p:cNvPr id="8" name="think-cell data - do not delete" hidden="1">
                        <a:extLst>
                          <a:ext uri="{FF2B5EF4-FFF2-40B4-BE49-F238E27FC236}">
                            <a16:creationId xmlns:a16="http://schemas.microsoft.com/office/drawing/2014/main" id="{E5D1E776-3F94-A5E4-A48A-3D2EF966C59D}"/>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13" name="Bildplatzhalter" descr="Bild füllt 2/3 der Seite aus, links Kapitelnummer, Titel und Untertitel, Bild ist änderbar.">
            <a:extLst>
              <a:ext uri="{FF2B5EF4-FFF2-40B4-BE49-F238E27FC236}">
                <a16:creationId xmlns:a16="http://schemas.microsoft.com/office/drawing/2014/main" id="{20932346-D43C-7963-3AAA-F4F931121B5B}"/>
              </a:ext>
              <a:ext uri="{C183D7F6-B498-43B3-948B-1728B52AA6E4}">
                <adec:decorative xmlns:adec="http://schemas.microsoft.com/office/drawing/2017/decorative" val="0"/>
              </a:ext>
            </a:extLst>
          </p:cNvPr>
          <p:cNvSpPr>
            <a:spLocks noGrp="1"/>
          </p:cNvSpPr>
          <p:nvPr>
            <p:ph type="pic" sz="quarter" idx="13"/>
          </p:nvPr>
        </p:nvSpPr>
        <p:spPr bwMode="gray">
          <a:xfrm>
            <a:off x="4728306" y="0"/>
            <a:ext cx="7463692" cy="6858000"/>
          </a:xfrm>
          <a:custGeom>
            <a:avLst/>
            <a:gdLst>
              <a:gd name="connsiteX0" fmla="*/ 6036214 w 7463692"/>
              <a:gd name="connsiteY0" fmla="*/ 454511 h 6858000"/>
              <a:gd name="connsiteX1" fmla="*/ 5976214 w 7463692"/>
              <a:gd name="connsiteY1" fmla="*/ 514511 h 6858000"/>
              <a:gd name="connsiteX2" fmla="*/ 6036214 w 7463692"/>
              <a:gd name="connsiteY2" fmla="*/ 574511 h 6858000"/>
              <a:gd name="connsiteX3" fmla="*/ 6096214 w 7463692"/>
              <a:gd name="connsiteY3" fmla="*/ 514511 h 6858000"/>
              <a:gd name="connsiteX4" fmla="*/ 6036214 w 7463692"/>
              <a:gd name="connsiteY4" fmla="*/ 454511 h 6858000"/>
              <a:gd name="connsiteX5" fmla="*/ 6975273 w 7463692"/>
              <a:gd name="connsiteY5" fmla="*/ 338982 h 6858000"/>
              <a:gd name="connsiteX6" fmla="*/ 7078802 w 7463692"/>
              <a:gd name="connsiteY6" fmla="*/ 338982 h 6858000"/>
              <a:gd name="connsiteX7" fmla="*/ 7078802 w 7463692"/>
              <a:gd name="connsiteY7" fmla="*/ 530746 h 6858000"/>
              <a:gd name="connsiteX8" fmla="*/ 6973155 w 7463692"/>
              <a:gd name="connsiteY8" fmla="*/ 530746 h 6858000"/>
              <a:gd name="connsiteX9" fmla="*/ 6909390 w 7463692"/>
              <a:gd name="connsiteY9" fmla="*/ 492629 h 6858000"/>
              <a:gd name="connsiteX10" fmla="*/ 6909390 w 7463692"/>
              <a:gd name="connsiteY10" fmla="*/ 432864 h 6858000"/>
              <a:gd name="connsiteX11" fmla="*/ 6909390 w 7463692"/>
              <a:gd name="connsiteY11" fmla="*/ 383688 h 6858000"/>
              <a:gd name="connsiteX12" fmla="*/ 6975273 w 7463692"/>
              <a:gd name="connsiteY12" fmla="*/ 338982 h 6858000"/>
              <a:gd name="connsiteX13" fmla="*/ 6957861 w 7463692"/>
              <a:gd name="connsiteY13" fmla="*/ 296864 h 6858000"/>
              <a:gd name="connsiteX14" fmla="*/ 6883978 w 7463692"/>
              <a:gd name="connsiteY14" fmla="*/ 313805 h 6858000"/>
              <a:gd name="connsiteX15" fmla="*/ 6858096 w 7463692"/>
              <a:gd name="connsiteY15" fmla="*/ 384393 h 6858000"/>
              <a:gd name="connsiteX16" fmla="*/ 6858096 w 7463692"/>
              <a:gd name="connsiteY16" fmla="*/ 483923 h 6858000"/>
              <a:gd name="connsiteX17" fmla="*/ 6885625 w 7463692"/>
              <a:gd name="connsiteY17" fmla="*/ 558276 h 6858000"/>
              <a:gd name="connsiteX18" fmla="*/ 6958096 w 7463692"/>
              <a:gd name="connsiteY18" fmla="*/ 572629 h 6858000"/>
              <a:gd name="connsiteX19" fmla="*/ 7078802 w 7463692"/>
              <a:gd name="connsiteY19" fmla="*/ 572629 h 6858000"/>
              <a:gd name="connsiteX20" fmla="*/ 7078802 w 7463692"/>
              <a:gd name="connsiteY20" fmla="*/ 583217 h 6858000"/>
              <a:gd name="connsiteX21" fmla="*/ 7050802 w 7463692"/>
              <a:gd name="connsiteY21" fmla="*/ 613099 h 6858000"/>
              <a:gd name="connsiteX22" fmla="*/ 6893390 w 7463692"/>
              <a:gd name="connsiteY22" fmla="*/ 613099 h 6858000"/>
              <a:gd name="connsiteX23" fmla="*/ 6893390 w 7463692"/>
              <a:gd name="connsiteY23" fmla="*/ 657335 h 6858000"/>
              <a:gd name="connsiteX24" fmla="*/ 7067037 w 7463692"/>
              <a:gd name="connsiteY24" fmla="*/ 657335 h 6858000"/>
              <a:gd name="connsiteX25" fmla="*/ 7128920 w 7463692"/>
              <a:gd name="connsiteY25" fmla="*/ 597099 h 6858000"/>
              <a:gd name="connsiteX26" fmla="*/ 7128920 w 7463692"/>
              <a:gd name="connsiteY26" fmla="*/ 296864 h 6858000"/>
              <a:gd name="connsiteX27" fmla="*/ 6623273 w 7463692"/>
              <a:gd name="connsiteY27" fmla="*/ 296864 h 6858000"/>
              <a:gd name="connsiteX28" fmla="*/ 6552449 w 7463692"/>
              <a:gd name="connsiteY28" fmla="*/ 373335 h 6858000"/>
              <a:gd name="connsiteX29" fmla="*/ 6619743 w 7463692"/>
              <a:gd name="connsiteY29" fmla="*/ 452864 h 6858000"/>
              <a:gd name="connsiteX30" fmla="*/ 6739508 w 7463692"/>
              <a:gd name="connsiteY30" fmla="*/ 452864 h 6858000"/>
              <a:gd name="connsiteX31" fmla="*/ 6776214 w 7463692"/>
              <a:gd name="connsiteY31" fmla="*/ 494040 h 6858000"/>
              <a:gd name="connsiteX32" fmla="*/ 6740449 w 7463692"/>
              <a:gd name="connsiteY32" fmla="*/ 530746 h 6858000"/>
              <a:gd name="connsiteX33" fmla="*/ 6557155 w 7463692"/>
              <a:gd name="connsiteY33" fmla="*/ 530746 h 6858000"/>
              <a:gd name="connsiteX34" fmla="*/ 6557155 w 7463692"/>
              <a:gd name="connsiteY34" fmla="*/ 572864 h 6858000"/>
              <a:gd name="connsiteX35" fmla="*/ 6761626 w 7463692"/>
              <a:gd name="connsiteY35" fmla="*/ 572864 h 6858000"/>
              <a:gd name="connsiteX36" fmla="*/ 6827273 w 7463692"/>
              <a:gd name="connsiteY36" fmla="*/ 494511 h 6858000"/>
              <a:gd name="connsiteX37" fmla="*/ 6764920 w 7463692"/>
              <a:gd name="connsiteY37" fmla="*/ 411217 h 6858000"/>
              <a:gd name="connsiteX38" fmla="*/ 6635508 w 7463692"/>
              <a:gd name="connsiteY38" fmla="*/ 411217 h 6858000"/>
              <a:gd name="connsiteX39" fmla="*/ 6602802 w 7463692"/>
              <a:gd name="connsiteY39" fmla="*/ 374511 h 6858000"/>
              <a:gd name="connsiteX40" fmla="*/ 6640920 w 7463692"/>
              <a:gd name="connsiteY40" fmla="*/ 338982 h 6858000"/>
              <a:gd name="connsiteX41" fmla="*/ 6817626 w 7463692"/>
              <a:gd name="connsiteY41" fmla="*/ 338982 h 6858000"/>
              <a:gd name="connsiteX42" fmla="*/ 6817626 w 7463692"/>
              <a:gd name="connsiteY42" fmla="*/ 297099 h 6858000"/>
              <a:gd name="connsiteX43" fmla="*/ 6135037 w 7463692"/>
              <a:gd name="connsiteY43" fmla="*/ 296864 h 6858000"/>
              <a:gd name="connsiteX44" fmla="*/ 6135037 w 7463692"/>
              <a:gd name="connsiteY44" fmla="*/ 572629 h 6858000"/>
              <a:gd name="connsiteX45" fmla="*/ 6185390 w 7463692"/>
              <a:gd name="connsiteY45" fmla="*/ 572629 h 6858000"/>
              <a:gd name="connsiteX46" fmla="*/ 6185390 w 7463692"/>
              <a:gd name="connsiteY46" fmla="*/ 338746 h 6858000"/>
              <a:gd name="connsiteX47" fmla="*/ 6300684 w 7463692"/>
              <a:gd name="connsiteY47" fmla="*/ 338746 h 6858000"/>
              <a:gd name="connsiteX48" fmla="*/ 6300684 w 7463692"/>
              <a:gd name="connsiteY48" fmla="*/ 572629 h 6858000"/>
              <a:gd name="connsiteX49" fmla="*/ 6351272 w 7463692"/>
              <a:gd name="connsiteY49" fmla="*/ 572629 h 6858000"/>
              <a:gd name="connsiteX50" fmla="*/ 6351272 w 7463692"/>
              <a:gd name="connsiteY50" fmla="*/ 338746 h 6858000"/>
              <a:gd name="connsiteX51" fmla="*/ 6427978 w 7463692"/>
              <a:gd name="connsiteY51" fmla="*/ 338746 h 6858000"/>
              <a:gd name="connsiteX52" fmla="*/ 6472214 w 7463692"/>
              <a:gd name="connsiteY52" fmla="*/ 387923 h 6858000"/>
              <a:gd name="connsiteX53" fmla="*/ 6472214 w 7463692"/>
              <a:gd name="connsiteY53" fmla="*/ 572629 h 6858000"/>
              <a:gd name="connsiteX54" fmla="*/ 6522567 w 7463692"/>
              <a:gd name="connsiteY54" fmla="*/ 572629 h 6858000"/>
              <a:gd name="connsiteX55" fmla="*/ 6522567 w 7463692"/>
              <a:gd name="connsiteY55" fmla="*/ 374040 h 6858000"/>
              <a:gd name="connsiteX56" fmla="*/ 6453390 w 7463692"/>
              <a:gd name="connsiteY56" fmla="*/ 296864 h 6858000"/>
              <a:gd name="connsiteX57" fmla="*/ 0 w 7463692"/>
              <a:gd name="connsiteY57" fmla="*/ 0 h 6858000"/>
              <a:gd name="connsiteX58" fmla="*/ 72289 w 7463692"/>
              <a:gd name="connsiteY58" fmla="*/ 0 h 6858000"/>
              <a:gd name="connsiteX59" fmla="*/ 2753286 w 7463692"/>
              <a:gd name="connsiteY59" fmla="*/ 0 h 6858000"/>
              <a:gd name="connsiteX60" fmla="*/ 7463692 w 7463692"/>
              <a:gd name="connsiteY60" fmla="*/ 0 h 6858000"/>
              <a:gd name="connsiteX61" fmla="*/ 7463692 w 7463692"/>
              <a:gd name="connsiteY61" fmla="*/ 6858000 h 6858000"/>
              <a:gd name="connsiteX62" fmla="*/ 2753286 w 7463692"/>
              <a:gd name="connsiteY62" fmla="*/ 6858000 h 6858000"/>
              <a:gd name="connsiteX63" fmla="*/ 427029 w 7463692"/>
              <a:gd name="connsiteY63" fmla="*/ 6858000 h 6858000"/>
              <a:gd name="connsiteX64" fmla="*/ 404158 w 7463692"/>
              <a:gd name="connsiteY64" fmla="*/ 6858000 h 6858000"/>
              <a:gd name="connsiteX65" fmla="*/ 415213 w 7463692"/>
              <a:gd name="connsiteY65" fmla="*/ 6841604 h 6858000"/>
              <a:gd name="connsiteX66" fmla="*/ 432029 w 7463692"/>
              <a:gd name="connsiteY66" fmla="*/ 6758309 h 6858000"/>
              <a:gd name="connsiteX67" fmla="*/ 432029 w 7463692"/>
              <a:gd name="connsiteY67" fmla="*/ 2203207 h 6858000"/>
              <a:gd name="connsiteX68" fmla="*/ 218039 w 7463692"/>
              <a:gd name="connsiteY68" fmla="*/ 1989217 h 6858000"/>
              <a:gd name="connsiteX69" fmla="*/ 0 w 7463692"/>
              <a:gd name="connsiteY69" fmla="*/ 198921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7463692" h="6858000">
                <a:moveTo>
                  <a:pt x="6036214" y="454511"/>
                </a:moveTo>
                <a:cubicBezTo>
                  <a:pt x="6003038" y="454511"/>
                  <a:pt x="5976214" y="481335"/>
                  <a:pt x="5976214" y="514511"/>
                </a:cubicBezTo>
                <a:cubicBezTo>
                  <a:pt x="5976214" y="547687"/>
                  <a:pt x="6003038" y="574511"/>
                  <a:pt x="6036214" y="574511"/>
                </a:cubicBezTo>
                <a:cubicBezTo>
                  <a:pt x="6069391" y="574511"/>
                  <a:pt x="6096214" y="547687"/>
                  <a:pt x="6096214" y="514511"/>
                </a:cubicBezTo>
                <a:cubicBezTo>
                  <a:pt x="6096214" y="481335"/>
                  <a:pt x="6069391" y="454511"/>
                  <a:pt x="6036214" y="454511"/>
                </a:cubicBezTo>
                <a:close/>
                <a:moveTo>
                  <a:pt x="6975273" y="338982"/>
                </a:moveTo>
                <a:lnTo>
                  <a:pt x="7078802" y="338982"/>
                </a:lnTo>
                <a:lnTo>
                  <a:pt x="7078802" y="530746"/>
                </a:lnTo>
                <a:lnTo>
                  <a:pt x="6973155" y="530746"/>
                </a:lnTo>
                <a:cubicBezTo>
                  <a:pt x="6941861" y="530982"/>
                  <a:pt x="6910331" y="533099"/>
                  <a:pt x="6909390" y="492629"/>
                </a:cubicBezTo>
                <a:cubicBezTo>
                  <a:pt x="6909390" y="490982"/>
                  <a:pt x="6909155" y="476158"/>
                  <a:pt x="6909390" y="432864"/>
                </a:cubicBezTo>
                <a:cubicBezTo>
                  <a:pt x="6909626" y="396158"/>
                  <a:pt x="6909155" y="387452"/>
                  <a:pt x="6909390" y="383688"/>
                </a:cubicBezTo>
                <a:cubicBezTo>
                  <a:pt x="6911037" y="349805"/>
                  <a:pt x="6923508" y="337805"/>
                  <a:pt x="6975273" y="338982"/>
                </a:cubicBezTo>
                <a:close/>
                <a:moveTo>
                  <a:pt x="6957861" y="296864"/>
                </a:moveTo>
                <a:cubicBezTo>
                  <a:pt x="6912920" y="296864"/>
                  <a:pt x="6896214" y="303923"/>
                  <a:pt x="6883978" y="313805"/>
                </a:cubicBezTo>
                <a:cubicBezTo>
                  <a:pt x="6870567" y="324629"/>
                  <a:pt x="6858331" y="338040"/>
                  <a:pt x="6858096" y="384393"/>
                </a:cubicBezTo>
                <a:lnTo>
                  <a:pt x="6858096" y="483923"/>
                </a:lnTo>
                <a:cubicBezTo>
                  <a:pt x="6858096" y="532864"/>
                  <a:pt x="6871743" y="546746"/>
                  <a:pt x="6885625" y="558276"/>
                </a:cubicBezTo>
                <a:cubicBezTo>
                  <a:pt x="6895037" y="564864"/>
                  <a:pt x="6910567" y="572629"/>
                  <a:pt x="6958096" y="572629"/>
                </a:cubicBezTo>
                <a:lnTo>
                  <a:pt x="7078802" y="572629"/>
                </a:lnTo>
                <a:lnTo>
                  <a:pt x="7078802" y="583217"/>
                </a:lnTo>
                <a:cubicBezTo>
                  <a:pt x="7078802" y="604158"/>
                  <a:pt x="7074802" y="613099"/>
                  <a:pt x="7050802" y="613099"/>
                </a:cubicBezTo>
                <a:lnTo>
                  <a:pt x="6893390" y="613099"/>
                </a:lnTo>
                <a:lnTo>
                  <a:pt x="6893390" y="657335"/>
                </a:lnTo>
                <a:lnTo>
                  <a:pt x="7067037" y="657335"/>
                </a:lnTo>
                <a:cubicBezTo>
                  <a:pt x="7113861" y="657335"/>
                  <a:pt x="7128920" y="636393"/>
                  <a:pt x="7128920" y="597099"/>
                </a:cubicBezTo>
                <a:lnTo>
                  <a:pt x="7128920" y="296864"/>
                </a:lnTo>
                <a:close/>
                <a:moveTo>
                  <a:pt x="6623273" y="296864"/>
                </a:moveTo>
                <a:cubicBezTo>
                  <a:pt x="6568920" y="296864"/>
                  <a:pt x="6552449" y="333099"/>
                  <a:pt x="6552449" y="373335"/>
                </a:cubicBezTo>
                <a:cubicBezTo>
                  <a:pt x="6552449" y="416629"/>
                  <a:pt x="6570331" y="452864"/>
                  <a:pt x="6619743" y="452864"/>
                </a:cubicBezTo>
                <a:lnTo>
                  <a:pt x="6739508" y="452864"/>
                </a:lnTo>
                <a:cubicBezTo>
                  <a:pt x="6776214" y="452864"/>
                  <a:pt x="6776214" y="481099"/>
                  <a:pt x="6776214" y="494040"/>
                </a:cubicBezTo>
                <a:cubicBezTo>
                  <a:pt x="6776214" y="506040"/>
                  <a:pt x="6776214" y="530746"/>
                  <a:pt x="6740449" y="530746"/>
                </a:cubicBezTo>
                <a:lnTo>
                  <a:pt x="6557155" y="530746"/>
                </a:lnTo>
                <a:lnTo>
                  <a:pt x="6557155" y="572864"/>
                </a:lnTo>
                <a:lnTo>
                  <a:pt x="6761626" y="572864"/>
                </a:lnTo>
                <a:cubicBezTo>
                  <a:pt x="6812685" y="572864"/>
                  <a:pt x="6827273" y="542982"/>
                  <a:pt x="6827273" y="494511"/>
                </a:cubicBezTo>
                <a:cubicBezTo>
                  <a:pt x="6827273" y="436864"/>
                  <a:pt x="6808449" y="411217"/>
                  <a:pt x="6764920" y="411217"/>
                </a:cubicBezTo>
                <a:lnTo>
                  <a:pt x="6635508" y="411217"/>
                </a:lnTo>
                <a:cubicBezTo>
                  <a:pt x="6602802" y="411217"/>
                  <a:pt x="6602802" y="389099"/>
                  <a:pt x="6602802" y="374511"/>
                </a:cubicBezTo>
                <a:cubicBezTo>
                  <a:pt x="6602802" y="362982"/>
                  <a:pt x="6606096" y="338982"/>
                  <a:pt x="6640920" y="338982"/>
                </a:cubicBezTo>
                <a:lnTo>
                  <a:pt x="6817626" y="338982"/>
                </a:lnTo>
                <a:lnTo>
                  <a:pt x="6817626" y="297099"/>
                </a:lnTo>
                <a:close/>
                <a:moveTo>
                  <a:pt x="6135037" y="296864"/>
                </a:moveTo>
                <a:lnTo>
                  <a:pt x="6135037" y="572629"/>
                </a:lnTo>
                <a:lnTo>
                  <a:pt x="6185390" y="572629"/>
                </a:lnTo>
                <a:lnTo>
                  <a:pt x="6185390" y="338746"/>
                </a:lnTo>
                <a:lnTo>
                  <a:pt x="6300684" y="338746"/>
                </a:lnTo>
                <a:lnTo>
                  <a:pt x="6300684" y="572629"/>
                </a:lnTo>
                <a:lnTo>
                  <a:pt x="6351272" y="572629"/>
                </a:lnTo>
                <a:lnTo>
                  <a:pt x="6351272" y="338746"/>
                </a:lnTo>
                <a:lnTo>
                  <a:pt x="6427978" y="338746"/>
                </a:lnTo>
                <a:cubicBezTo>
                  <a:pt x="6453861" y="338746"/>
                  <a:pt x="6472214" y="354276"/>
                  <a:pt x="6472214" y="387923"/>
                </a:cubicBezTo>
                <a:lnTo>
                  <a:pt x="6472214" y="572629"/>
                </a:lnTo>
                <a:lnTo>
                  <a:pt x="6522567" y="572629"/>
                </a:lnTo>
                <a:lnTo>
                  <a:pt x="6522567" y="374040"/>
                </a:lnTo>
                <a:cubicBezTo>
                  <a:pt x="6522567" y="336393"/>
                  <a:pt x="6503273" y="296864"/>
                  <a:pt x="6453390" y="296864"/>
                </a:cubicBezTo>
                <a:close/>
                <a:moveTo>
                  <a:pt x="0" y="0"/>
                </a:moveTo>
                <a:lnTo>
                  <a:pt x="72289" y="0"/>
                </a:lnTo>
                <a:lnTo>
                  <a:pt x="2753286" y="0"/>
                </a:lnTo>
                <a:lnTo>
                  <a:pt x="7463692" y="0"/>
                </a:lnTo>
                <a:lnTo>
                  <a:pt x="7463692" y="6858000"/>
                </a:lnTo>
                <a:lnTo>
                  <a:pt x="2753286" y="6858000"/>
                </a:lnTo>
                <a:lnTo>
                  <a:pt x="427029" y="6858000"/>
                </a:lnTo>
                <a:lnTo>
                  <a:pt x="404158" y="6858000"/>
                </a:lnTo>
                <a:lnTo>
                  <a:pt x="415213" y="6841604"/>
                </a:lnTo>
                <a:cubicBezTo>
                  <a:pt x="426041" y="6816002"/>
                  <a:pt x="432029" y="6787855"/>
                  <a:pt x="432029" y="6758309"/>
                </a:cubicBezTo>
                <a:lnTo>
                  <a:pt x="432029" y="2203207"/>
                </a:lnTo>
                <a:cubicBezTo>
                  <a:pt x="432029" y="2085024"/>
                  <a:pt x="336222" y="1989217"/>
                  <a:pt x="218039" y="1989217"/>
                </a:cubicBezTo>
                <a:lnTo>
                  <a:pt x="0" y="1989217"/>
                </a:lnTo>
                <a:close/>
              </a:path>
            </a:pathLst>
          </a:custGeom>
          <a:solidFill>
            <a:schemeClr val="bg2"/>
          </a:solidFill>
        </p:spPr>
        <p:txBody>
          <a:bodyPr wrap="square">
            <a:noAutofit/>
          </a:bodyPr>
          <a:lstStyle/>
          <a:p>
            <a:r>
              <a:rPr lang="de-DE"/>
              <a:t>Bild durch Klicken auf Symbol hinzufügen</a:t>
            </a:r>
          </a:p>
        </p:txBody>
      </p:sp>
      <p:sp>
        <p:nvSpPr>
          <p:cNvPr id="30" name="Textplatzhalter Kapitelnummer">
            <a:extLst>
              <a:ext uri="{FF2B5EF4-FFF2-40B4-BE49-F238E27FC236}">
                <a16:creationId xmlns:a16="http://schemas.microsoft.com/office/drawing/2014/main" id="{15D7F58E-36BA-9C1C-CCD4-7D67906B7F73}"/>
              </a:ext>
            </a:extLst>
          </p:cNvPr>
          <p:cNvSpPr>
            <a:spLocks noGrp="1"/>
          </p:cNvSpPr>
          <p:nvPr>
            <p:ph type="body" sz="quarter" idx="14" hasCustomPrompt="1"/>
          </p:nvPr>
        </p:nvSpPr>
        <p:spPr bwMode="gray">
          <a:xfrm>
            <a:off x="623888" y="1336675"/>
            <a:ext cx="432000" cy="432000"/>
          </a:xfrm>
          <a:prstGeom prst="ellipse">
            <a:avLst/>
          </a:prstGeom>
          <a:solidFill>
            <a:schemeClr val="accent1"/>
          </a:solidFill>
        </p:spPr>
        <p:txBody>
          <a:bodyPr anchor="ctr"/>
          <a:lstStyle>
            <a:lvl1pPr algn="ctr">
              <a:defRPr sz="1600" b="1">
                <a:solidFill>
                  <a:schemeClr val="bg1"/>
                </a:solidFill>
                <a:latin typeface="+mj-lt"/>
              </a:defRPr>
            </a:lvl1pPr>
          </a:lstStyle>
          <a:p>
            <a:pPr lvl="0"/>
            <a:r>
              <a:rPr lang="de-DE"/>
              <a:t>00</a:t>
            </a:r>
          </a:p>
        </p:txBody>
      </p:sp>
      <p:sp>
        <p:nvSpPr>
          <p:cNvPr id="2" name="Textplatzhalter Titel">
            <a:extLst>
              <a:ext uri="{FF2B5EF4-FFF2-40B4-BE49-F238E27FC236}">
                <a16:creationId xmlns:a16="http://schemas.microsoft.com/office/drawing/2014/main" id="{B545046E-39AA-5646-D331-802F7889BAA8}"/>
              </a:ext>
            </a:extLst>
          </p:cNvPr>
          <p:cNvSpPr>
            <a:spLocks noGrp="1"/>
          </p:cNvSpPr>
          <p:nvPr>
            <p:ph type="title"/>
          </p:nvPr>
        </p:nvSpPr>
        <p:spPr bwMode="gray">
          <a:xfrm>
            <a:off x="623887" y="1991397"/>
            <a:ext cx="3888391" cy="1077708"/>
          </a:xfrm>
        </p:spPr>
        <p:txBody>
          <a:bodyPr vert="horz" lIns="0" tIns="0" rIns="0" bIns="0" anchor="t">
            <a:noAutofit/>
          </a:bodyPr>
          <a:lstStyle>
            <a:lvl1pPr rtl="0">
              <a:lnSpc>
                <a:spcPct val="100000"/>
              </a:lnSpc>
              <a:spcAft>
                <a:spcPts val="600"/>
              </a:spcAft>
              <a:defRPr sz="3600">
                <a:solidFill>
                  <a:schemeClr val="accent1"/>
                </a:solidFill>
              </a:defRPr>
            </a:lvl1pPr>
          </a:lstStyle>
          <a:p>
            <a:r>
              <a:rPr lang="de-DE" dirty="0"/>
              <a:t>Mastertitelformat bearbeiten</a:t>
            </a:r>
          </a:p>
        </p:txBody>
      </p:sp>
      <p:sp>
        <p:nvSpPr>
          <p:cNvPr id="19" name="Textplatzhalter Subtitle">
            <a:extLst>
              <a:ext uri="{FF2B5EF4-FFF2-40B4-BE49-F238E27FC236}">
                <a16:creationId xmlns:a16="http://schemas.microsoft.com/office/drawing/2014/main" id="{FB0D230E-B4C4-0E0C-7917-9588404DD9A0}"/>
              </a:ext>
            </a:extLst>
          </p:cNvPr>
          <p:cNvSpPr>
            <a:spLocks noGrp="1"/>
          </p:cNvSpPr>
          <p:nvPr>
            <p:ph type="body" sz="quarter" idx="12" hasCustomPrompt="1"/>
          </p:nvPr>
        </p:nvSpPr>
        <p:spPr bwMode="gray">
          <a:xfrm>
            <a:off x="623887" y="3292353"/>
            <a:ext cx="3888391" cy="424690"/>
          </a:xfrm>
          <a:noFill/>
        </p:spPr>
        <p:txBody>
          <a:bodyPr wrap="square" lIns="0" tIns="0" rIns="0" bIns="0" anchor="t">
            <a:noAutofit/>
          </a:bodyPr>
          <a:lstStyle>
            <a:lvl1pPr rtl="0">
              <a:defRPr sz="2000" b="0">
                <a:solidFill>
                  <a:schemeClr val="tx1"/>
                </a:solidFill>
              </a:defRPr>
            </a:lvl1pPr>
          </a:lstStyle>
          <a:p>
            <a:pPr lvl="0"/>
            <a:r>
              <a:rPr lang="de-DE" dirty="0" err="1"/>
              <a:t>Subtitle</a:t>
            </a:r>
            <a:r>
              <a:rPr lang="de-DE" dirty="0"/>
              <a:t> einfügen</a:t>
            </a:r>
          </a:p>
        </p:txBody>
      </p:sp>
      <p:sp>
        <p:nvSpPr>
          <p:cNvPr id="192" name="Fußzeilenplatzhalter">
            <a:extLst>
              <a:ext uri="{FF2B5EF4-FFF2-40B4-BE49-F238E27FC236}">
                <a16:creationId xmlns:a16="http://schemas.microsoft.com/office/drawing/2014/main" id="{4CC5C821-AB6C-4244-5ABE-4CEAB02BE5B0}"/>
              </a:ext>
            </a:extLst>
          </p:cNvPr>
          <p:cNvSpPr>
            <a:spLocks noGrp="1"/>
          </p:cNvSpPr>
          <p:nvPr>
            <p:ph type="ftr" sz="quarter" idx="15"/>
          </p:nvPr>
        </p:nvSpPr>
        <p:spPr>
          <a:xfrm>
            <a:off x="1271955" y="6443762"/>
            <a:ext cx="3671948" cy="153888"/>
          </a:xfrm>
        </p:spPr>
        <p:txBody>
          <a:bodyPr/>
          <a:lstStyle/>
          <a:p>
            <a:r>
              <a:rPr lang="de-DE" dirty="0"/>
              <a:t>© </a:t>
            </a:r>
            <a:r>
              <a:rPr lang="de-DE" dirty="0" err="1"/>
              <a:t>msg</a:t>
            </a:r>
            <a:r>
              <a:rPr lang="de-DE" dirty="0"/>
              <a:t> </a:t>
            </a:r>
            <a:r>
              <a:rPr lang="de-DE" dirty="0" err="1"/>
              <a:t>systems</a:t>
            </a:r>
            <a:r>
              <a:rPr lang="de-DE" dirty="0"/>
              <a:t> </a:t>
            </a:r>
            <a:r>
              <a:rPr lang="de-DE" dirty="0" err="1"/>
              <a:t>ag</a:t>
            </a:r>
            <a:r>
              <a:rPr lang="de-DE" dirty="0"/>
              <a:t> | Titel einfügen | 2024</a:t>
            </a:r>
          </a:p>
        </p:txBody>
      </p:sp>
      <p:sp>
        <p:nvSpPr>
          <p:cNvPr id="193" name="Foliennummernplatzhalter">
            <a:extLst>
              <a:ext uri="{FF2B5EF4-FFF2-40B4-BE49-F238E27FC236}">
                <a16:creationId xmlns:a16="http://schemas.microsoft.com/office/drawing/2014/main" id="{6D38364E-5AE9-7D62-E8EA-838585EB2222}"/>
              </a:ext>
            </a:extLst>
          </p:cNvPr>
          <p:cNvSpPr>
            <a:spLocks noGrp="1"/>
          </p:cNvSpPr>
          <p:nvPr>
            <p:ph type="sldNum" sz="quarter" idx="16"/>
          </p:nvPr>
        </p:nvSpPr>
        <p:spPr/>
        <p:txBody>
          <a:bodyPr/>
          <a:lstStyle/>
          <a:p>
            <a:fld id="{1FBD72F1-A42A-46B0-A7F8-CE6A9835826C}" type="slidenum">
              <a:rPr lang="de-DE" smtClean="0"/>
              <a:pPr/>
              <a:t>‹Nr.›</a:t>
            </a:fld>
            <a:endParaRPr lang="de-DE" dirty="0"/>
          </a:p>
        </p:txBody>
      </p:sp>
      <p:grpSp>
        <p:nvGrpSpPr>
          <p:cNvPr id="51" name="Gruppieren 50">
            <a:extLst>
              <a:ext uri="{FF2B5EF4-FFF2-40B4-BE49-F238E27FC236}">
                <a16:creationId xmlns:a16="http://schemas.microsoft.com/office/drawing/2014/main" id="{D30454BE-5DD4-6C5C-9B16-5C47ACF1A8DA}"/>
              </a:ext>
              <a:ext uri="{C183D7F6-B498-43B3-948B-1728B52AA6E4}">
                <adec:decorative xmlns:adec="http://schemas.microsoft.com/office/drawing/2017/decorative" val="1"/>
              </a:ext>
            </a:extLst>
          </p:cNvPr>
          <p:cNvGrpSpPr>
            <a:grpSpLocks/>
          </p:cNvGrpSpPr>
          <p:nvPr userDrawn="1"/>
        </p:nvGrpSpPr>
        <p:grpSpPr bwMode="gray">
          <a:xfrm>
            <a:off x="623888" y="-254000"/>
            <a:ext cx="11233150" cy="144000"/>
            <a:chOff x="623888" y="0"/>
            <a:chExt cx="11233150" cy="6858000"/>
          </a:xfrm>
        </p:grpSpPr>
        <p:cxnSp>
          <p:nvCxnSpPr>
            <p:cNvPr id="52" name="Gerader Verbinder 51">
              <a:extLst>
                <a:ext uri="{FF2B5EF4-FFF2-40B4-BE49-F238E27FC236}">
                  <a16:creationId xmlns:a16="http://schemas.microsoft.com/office/drawing/2014/main" id="{09748565-9A17-43EF-EB89-D4A0B74B57E3}"/>
                </a:ext>
              </a:extLst>
            </p:cNvPr>
            <p:cNvCxnSpPr/>
            <p:nvPr/>
          </p:nvCxnSpPr>
          <p:spPr bwMode="gray">
            <a:xfrm>
              <a:off x="62388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53" name="Gerader Verbinder 52">
              <a:extLst>
                <a:ext uri="{FF2B5EF4-FFF2-40B4-BE49-F238E27FC236}">
                  <a16:creationId xmlns:a16="http://schemas.microsoft.com/office/drawing/2014/main" id="{B86B1E96-9338-B5E0-77FA-C470E0504B2E}"/>
                </a:ext>
              </a:extLst>
            </p:cNvPr>
            <p:cNvCxnSpPr/>
            <p:nvPr/>
          </p:nvCxnSpPr>
          <p:spPr bwMode="gray">
            <a:xfrm>
              <a:off x="1185703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grpSp>
        <p:nvGrpSpPr>
          <p:cNvPr id="62" name="Gruppieren 61">
            <a:extLst>
              <a:ext uri="{FF2B5EF4-FFF2-40B4-BE49-F238E27FC236}">
                <a16:creationId xmlns:a16="http://schemas.microsoft.com/office/drawing/2014/main" id="{23AEFC0B-3357-8281-ECC6-905453CCD4B3}"/>
              </a:ext>
              <a:ext uri="{C183D7F6-B498-43B3-948B-1728B52AA6E4}">
                <adec:decorative xmlns:adec="http://schemas.microsoft.com/office/drawing/2017/decorative" val="1"/>
              </a:ext>
            </a:extLst>
          </p:cNvPr>
          <p:cNvGrpSpPr>
            <a:grpSpLocks/>
          </p:cNvGrpSpPr>
          <p:nvPr userDrawn="1"/>
        </p:nvGrpSpPr>
        <p:grpSpPr bwMode="gray">
          <a:xfrm>
            <a:off x="623888" y="6972300"/>
            <a:ext cx="11233150" cy="144000"/>
            <a:chOff x="623888" y="0"/>
            <a:chExt cx="11233150" cy="6858000"/>
          </a:xfrm>
        </p:grpSpPr>
        <p:cxnSp>
          <p:nvCxnSpPr>
            <p:cNvPr id="63" name="Gerader Verbinder 62">
              <a:extLst>
                <a:ext uri="{FF2B5EF4-FFF2-40B4-BE49-F238E27FC236}">
                  <a16:creationId xmlns:a16="http://schemas.microsoft.com/office/drawing/2014/main" id="{79A76A7A-4A89-29AA-6E90-B4DF8A963665}"/>
                </a:ext>
              </a:extLst>
            </p:cNvPr>
            <p:cNvCxnSpPr/>
            <p:nvPr/>
          </p:nvCxnSpPr>
          <p:spPr bwMode="gray">
            <a:xfrm>
              <a:off x="62388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64" name="Gerader Verbinder 63">
              <a:extLst>
                <a:ext uri="{FF2B5EF4-FFF2-40B4-BE49-F238E27FC236}">
                  <a16:creationId xmlns:a16="http://schemas.microsoft.com/office/drawing/2014/main" id="{D2B29119-661E-C7A4-D412-2008CFAA8B26}"/>
                </a:ext>
              </a:extLst>
            </p:cNvPr>
            <p:cNvCxnSpPr/>
            <p:nvPr/>
          </p:nvCxnSpPr>
          <p:spPr bwMode="gray">
            <a:xfrm>
              <a:off x="1185703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grpSp>
        <p:nvGrpSpPr>
          <p:cNvPr id="196" name="Gruppieren 195">
            <a:extLst>
              <a:ext uri="{FF2B5EF4-FFF2-40B4-BE49-F238E27FC236}">
                <a16:creationId xmlns:a16="http://schemas.microsoft.com/office/drawing/2014/main" id="{B2DF044B-E3D3-4AC6-BB8C-4A94EAA0A309}"/>
              </a:ext>
              <a:ext uri="{C183D7F6-B498-43B3-948B-1728B52AA6E4}">
                <adec:decorative xmlns:adec="http://schemas.microsoft.com/office/drawing/2017/decorative" val="1"/>
              </a:ext>
            </a:extLst>
          </p:cNvPr>
          <p:cNvGrpSpPr/>
          <p:nvPr userDrawn="1"/>
        </p:nvGrpSpPr>
        <p:grpSpPr bwMode="gray">
          <a:xfrm>
            <a:off x="-254000" y="296863"/>
            <a:ext cx="144000" cy="6300787"/>
            <a:chOff x="0" y="296863"/>
            <a:chExt cx="12192000" cy="6300787"/>
          </a:xfrm>
        </p:grpSpPr>
        <p:cxnSp>
          <p:nvCxnSpPr>
            <p:cNvPr id="197" name="Gerader Verbinder 196">
              <a:extLst>
                <a:ext uri="{FF2B5EF4-FFF2-40B4-BE49-F238E27FC236}">
                  <a16:creationId xmlns:a16="http://schemas.microsoft.com/office/drawing/2014/main" id="{A8D6AE26-6C3B-A1F5-CFB1-222C89F1B97A}"/>
                </a:ext>
              </a:extLst>
            </p:cNvPr>
            <p:cNvCxnSpPr>
              <a:cxnSpLocks/>
            </p:cNvCxnSpPr>
            <p:nvPr/>
          </p:nvCxnSpPr>
          <p:spPr bwMode="gray">
            <a:xfrm flipH="1">
              <a:off x="0" y="296863"/>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98" name="Gerader Verbinder 197">
              <a:extLst>
                <a:ext uri="{FF2B5EF4-FFF2-40B4-BE49-F238E27FC236}">
                  <a16:creationId xmlns:a16="http://schemas.microsoft.com/office/drawing/2014/main" id="{695AC01D-45B0-0B0C-ABC7-05769A5BC19B}"/>
                </a:ext>
              </a:extLst>
            </p:cNvPr>
            <p:cNvCxnSpPr>
              <a:cxnSpLocks/>
            </p:cNvCxnSpPr>
            <p:nvPr/>
          </p:nvCxnSpPr>
          <p:spPr bwMode="gray">
            <a:xfrm flipH="1">
              <a:off x="0" y="620713"/>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99" name="Gerader Verbinder 198">
              <a:extLst>
                <a:ext uri="{FF2B5EF4-FFF2-40B4-BE49-F238E27FC236}">
                  <a16:creationId xmlns:a16="http://schemas.microsoft.com/office/drawing/2014/main" id="{C1DE09D3-C134-66E7-37B4-B6574BCB9936}"/>
                </a:ext>
              </a:extLst>
            </p:cNvPr>
            <p:cNvCxnSpPr>
              <a:cxnSpLocks/>
            </p:cNvCxnSpPr>
            <p:nvPr/>
          </p:nvCxnSpPr>
          <p:spPr bwMode="gray">
            <a:xfrm flipH="1">
              <a:off x="0" y="136207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0" name="Gerader Verbinder 199">
              <a:extLst>
                <a:ext uri="{FF2B5EF4-FFF2-40B4-BE49-F238E27FC236}">
                  <a16:creationId xmlns:a16="http://schemas.microsoft.com/office/drawing/2014/main" id="{38057F2B-30FB-F611-74D6-A8CCB13F8AF6}"/>
                </a:ext>
              </a:extLst>
            </p:cNvPr>
            <p:cNvCxnSpPr>
              <a:cxnSpLocks/>
            </p:cNvCxnSpPr>
            <p:nvPr/>
          </p:nvCxnSpPr>
          <p:spPr bwMode="gray">
            <a:xfrm flipH="1">
              <a:off x="0" y="1773239"/>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1" name="Gerader Verbinder 200">
              <a:extLst>
                <a:ext uri="{FF2B5EF4-FFF2-40B4-BE49-F238E27FC236}">
                  <a16:creationId xmlns:a16="http://schemas.microsoft.com/office/drawing/2014/main" id="{8FD79B80-2C2B-2A37-BAE6-9A4560CC2210}"/>
                </a:ext>
              </a:extLst>
            </p:cNvPr>
            <p:cNvCxnSpPr>
              <a:cxnSpLocks/>
            </p:cNvCxnSpPr>
            <p:nvPr/>
          </p:nvCxnSpPr>
          <p:spPr bwMode="gray">
            <a:xfrm flipH="1">
              <a:off x="0" y="609282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2" name="Gerader Verbinder 201">
              <a:extLst>
                <a:ext uri="{FF2B5EF4-FFF2-40B4-BE49-F238E27FC236}">
                  <a16:creationId xmlns:a16="http://schemas.microsoft.com/office/drawing/2014/main" id="{B29EBAF0-F2F1-01FD-0169-23CC6A456A45}"/>
                </a:ext>
              </a:extLst>
            </p:cNvPr>
            <p:cNvCxnSpPr>
              <a:cxnSpLocks/>
            </p:cNvCxnSpPr>
            <p:nvPr/>
          </p:nvCxnSpPr>
          <p:spPr bwMode="gray">
            <a:xfrm flipH="1">
              <a:off x="0" y="630872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3" name="Gerader Verbinder 202">
              <a:extLst>
                <a:ext uri="{FF2B5EF4-FFF2-40B4-BE49-F238E27FC236}">
                  <a16:creationId xmlns:a16="http://schemas.microsoft.com/office/drawing/2014/main" id="{8ABE2352-A5E5-5EF6-21C0-DAF60287AAA1}"/>
                </a:ext>
              </a:extLst>
            </p:cNvPr>
            <p:cNvCxnSpPr>
              <a:cxnSpLocks/>
            </p:cNvCxnSpPr>
            <p:nvPr/>
          </p:nvCxnSpPr>
          <p:spPr bwMode="gray">
            <a:xfrm flipH="1">
              <a:off x="0" y="6597650"/>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grpSp>
        <p:nvGrpSpPr>
          <p:cNvPr id="204" name="Gruppieren 203">
            <a:extLst>
              <a:ext uri="{FF2B5EF4-FFF2-40B4-BE49-F238E27FC236}">
                <a16:creationId xmlns:a16="http://schemas.microsoft.com/office/drawing/2014/main" id="{F4883AD6-9AF7-5A09-4F0B-02F59FFCE285}"/>
              </a:ext>
              <a:ext uri="{C183D7F6-B498-43B3-948B-1728B52AA6E4}">
                <adec:decorative xmlns:adec="http://schemas.microsoft.com/office/drawing/2017/decorative" val="1"/>
              </a:ext>
            </a:extLst>
          </p:cNvPr>
          <p:cNvGrpSpPr/>
          <p:nvPr userDrawn="1"/>
        </p:nvGrpSpPr>
        <p:grpSpPr bwMode="gray">
          <a:xfrm>
            <a:off x="12301940" y="296863"/>
            <a:ext cx="144000" cy="6300787"/>
            <a:chOff x="0" y="296863"/>
            <a:chExt cx="12192000" cy="6300787"/>
          </a:xfrm>
        </p:grpSpPr>
        <p:cxnSp>
          <p:nvCxnSpPr>
            <p:cNvPr id="205" name="Gerader Verbinder 204">
              <a:extLst>
                <a:ext uri="{FF2B5EF4-FFF2-40B4-BE49-F238E27FC236}">
                  <a16:creationId xmlns:a16="http://schemas.microsoft.com/office/drawing/2014/main" id="{13DC920E-093A-F9EC-59F6-6F19CC93A972}"/>
                </a:ext>
              </a:extLst>
            </p:cNvPr>
            <p:cNvCxnSpPr>
              <a:cxnSpLocks/>
            </p:cNvCxnSpPr>
            <p:nvPr/>
          </p:nvCxnSpPr>
          <p:spPr bwMode="gray">
            <a:xfrm flipH="1">
              <a:off x="0" y="296863"/>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6" name="Gerader Verbinder 205">
              <a:extLst>
                <a:ext uri="{FF2B5EF4-FFF2-40B4-BE49-F238E27FC236}">
                  <a16:creationId xmlns:a16="http://schemas.microsoft.com/office/drawing/2014/main" id="{2CD9FB50-5ADF-675B-B994-5DACA6BF0E17}"/>
                </a:ext>
              </a:extLst>
            </p:cNvPr>
            <p:cNvCxnSpPr>
              <a:cxnSpLocks/>
            </p:cNvCxnSpPr>
            <p:nvPr/>
          </p:nvCxnSpPr>
          <p:spPr bwMode="gray">
            <a:xfrm flipH="1">
              <a:off x="0" y="620713"/>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7" name="Gerader Verbinder 206">
              <a:extLst>
                <a:ext uri="{FF2B5EF4-FFF2-40B4-BE49-F238E27FC236}">
                  <a16:creationId xmlns:a16="http://schemas.microsoft.com/office/drawing/2014/main" id="{1993A5D7-FC4A-CC9E-5A54-9D07B996AA7B}"/>
                </a:ext>
              </a:extLst>
            </p:cNvPr>
            <p:cNvCxnSpPr>
              <a:cxnSpLocks/>
            </p:cNvCxnSpPr>
            <p:nvPr/>
          </p:nvCxnSpPr>
          <p:spPr bwMode="gray">
            <a:xfrm flipH="1">
              <a:off x="0" y="136207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8" name="Gerader Verbinder 207">
              <a:extLst>
                <a:ext uri="{FF2B5EF4-FFF2-40B4-BE49-F238E27FC236}">
                  <a16:creationId xmlns:a16="http://schemas.microsoft.com/office/drawing/2014/main" id="{22E90637-7306-39C2-2EFF-4255ACCF24AA}"/>
                </a:ext>
              </a:extLst>
            </p:cNvPr>
            <p:cNvCxnSpPr>
              <a:cxnSpLocks/>
            </p:cNvCxnSpPr>
            <p:nvPr/>
          </p:nvCxnSpPr>
          <p:spPr bwMode="gray">
            <a:xfrm flipH="1">
              <a:off x="0" y="1773239"/>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9" name="Gerader Verbinder 208">
              <a:extLst>
                <a:ext uri="{FF2B5EF4-FFF2-40B4-BE49-F238E27FC236}">
                  <a16:creationId xmlns:a16="http://schemas.microsoft.com/office/drawing/2014/main" id="{7BA25234-23B8-4618-3F9D-2084E7BAE40F}"/>
                </a:ext>
              </a:extLst>
            </p:cNvPr>
            <p:cNvCxnSpPr>
              <a:cxnSpLocks/>
            </p:cNvCxnSpPr>
            <p:nvPr/>
          </p:nvCxnSpPr>
          <p:spPr bwMode="gray">
            <a:xfrm flipH="1">
              <a:off x="0" y="609282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10" name="Gerader Verbinder 209">
              <a:extLst>
                <a:ext uri="{FF2B5EF4-FFF2-40B4-BE49-F238E27FC236}">
                  <a16:creationId xmlns:a16="http://schemas.microsoft.com/office/drawing/2014/main" id="{7E4E59E6-EEF3-A2EC-0FCD-A4E442F2E476}"/>
                </a:ext>
              </a:extLst>
            </p:cNvPr>
            <p:cNvCxnSpPr>
              <a:cxnSpLocks/>
            </p:cNvCxnSpPr>
            <p:nvPr/>
          </p:nvCxnSpPr>
          <p:spPr bwMode="gray">
            <a:xfrm flipH="1">
              <a:off x="0" y="630872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11" name="Gerader Verbinder 210">
              <a:extLst>
                <a:ext uri="{FF2B5EF4-FFF2-40B4-BE49-F238E27FC236}">
                  <a16:creationId xmlns:a16="http://schemas.microsoft.com/office/drawing/2014/main" id="{818146FD-9F3D-F16E-D2DF-ABD0C683C671}"/>
                </a:ext>
              </a:extLst>
            </p:cNvPr>
            <p:cNvCxnSpPr>
              <a:cxnSpLocks/>
            </p:cNvCxnSpPr>
            <p:nvPr/>
          </p:nvCxnSpPr>
          <p:spPr bwMode="gray">
            <a:xfrm flipH="1">
              <a:off x="0" y="6597650"/>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2928375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Kapitel 2">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E5D1E776-3F94-A5E4-A48A-3D2EF966C59D}"/>
              </a:ext>
            </a:extLst>
          </p:cNvPr>
          <p:cNvGraphicFramePr>
            <a:graphicFrameLocks noChangeAspect="1"/>
          </p:cNvGraphicFramePr>
          <p:nvPr userDrawn="1">
            <p:custDataLst>
              <p:tags r:id="rId1"/>
            </p:custDataLst>
            <p:extLst>
              <p:ext uri="{D42A27DB-BD31-4B8C-83A1-F6EECF244321}">
                <p14:modId xmlns:p14="http://schemas.microsoft.com/office/powerpoint/2010/main" val="159755397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306" imgH="306" progId="TCLayout.ActiveDocument.1">
                  <p:embed/>
                </p:oleObj>
              </mc:Choice>
              <mc:Fallback>
                <p:oleObj name="think-cell Folie" r:id="rId3" imgW="306" imgH="306" progId="TCLayout.ActiveDocument.1">
                  <p:embed/>
                  <p:pic>
                    <p:nvPicPr>
                      <p:cNvPr id="8" name="think-cell data - do not delete" hidden="1">
                        <a:extLst>
                          <a:ext uri="{FF2B5EF4-FFF2-40B4-BE49-F238E27FC236}">
                            <a16:creationId xmlns:a16="http://schemas.microsoft.com/office/drawing/2014/main" id="{E5D1E776-3F94-A5E4-A48A-3D2EF966C59D}"/>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1" name="Bildplatzhalter 10" descr="Bild füllt die komplette Folie aus, im unteren Bereich Kapitelnummer, Titel und Untertitel, Bild ist änderbar.">
            <a:extLst>
              <a:ext uri="{FF2B5EF4-FFF2-40B4-BE49-F238E27FC236}">
                <a16:creationId xmlns:a16="http://schemas.microsoft.com/office/drawing/2014/main" id="{E2E72487-DC5F-3D9B-6063-5D7F49143C4A}"/>
              </a:ext>
              <a:ext uri="{C183D7F6-B498-43B3-948B-1728B52AA6E4}">
                <adec:decorative xmlns:adec="http://schemas.microsoft.com/office/drawing/2017/decorative" val="0"/>
              </a:ext>
            </a:extLst>
          </p:cNvPr>
          <p:cNvSpPr>
            <a:spLocks noGrp="1"/>
          </p:cNvSpPr>
          <p:nvPr>
            <p:ph type="pic" sz="quarter" idx="13"/>
          </p:nvPr>
        </p:nvSpPr>
        <p:spPr bwMode="gray">
          <a:xfrm>
            <a:off x="1" y="0"/>
            <a:ext cx="12191998" cy="6858000"/>
          </a:xfrm>
          <a:custGeom>
            <a:avLst/>
            <a:gdLst>
              <a:gd name="connsiteX0" fmla="*/ 10764520 w 12191998"/>
              <a:gd name="connsiteY0" fmla="*/ 454511 h 6858000"/>
              <a:gd name="connsiteX1" fmla="*/ 10704520 w 12191998"/>
              <a:gd name="connsiteY1" fmla="*/ 514511 h 6858000"/>
              <a:gd name="connsiteX2" fmla="*/ 10764520 w 12191998"/>
              <a:gd name="connsiteY2" fmla="*/ 574511 h 6858000"/>
              <a:gd name="connsiteX3" fmla="*/ 10824520 w 12191998"/>
              <a:gd name="connsiteY3" fmla="*/ 514511 h 6858000"/>
              <a:gd name="connsiteX4" fmla="*/ 10764520 w 12191998"/>
              <a:gd name="connsiteY4" fmla="*/ 454511 h 6858000"/>
              <a:gd name="connsiteX5" fmla="*/ 11703579 w 12191998"/>
              <a:gd name="connsiteY5" fmla="*/ 338982 h 6858000"/>
              <a:gd name="connsiteX6" fmla="*/ 11807108 w 12191998"/>
              <a:gd name="connsiteY6" fmla="*/ 338982 h 6858000"/>
              <a:gd name="connsiteX7" fmla="*/ 11807108 w 12191998"/>
              <a:gd name="connsiteY7" fmla="*/ 530746 h 6858000"/>
              <a:gd name="connsiteX8" fmla="*/ 11701461 w 12191998"/>
              <a:gd name="connsiteY8" fmla="*/ 530746 h 6858000"/>
              <a:gd name="connsiteX9" fmla="*/ 11637696 w 12191998"/>
              <a:gd name="connsiteY9" fmla="*/ 492629 h 6858000"/>
              <a:gd name="connsiteX10" fmla="*/ 11637696 w 12191998"/>
              <a:gd name="connsiteY10" fmla="*/ 432864 h 6858000"/>
              <a:gd name="connsiteX11" fmla="*/ 11637696 w 12191998"/>
              <a:gd name="connsiteY11" fmla="*/ 383688 h 6858000"/>
              <a:gd name="connsiteX12" fmla="*/ 11703579 w 12191998"/>
              <a:gd name="connsiteY12" fmla="*/ 338982 h 6858000"/>
              <a:gd name="connsiteX13" fmla="*/ 10863343 w 12191998"/>
              <a:gd name="connsiteY13" fmla="*/ 296864 h 6858000"/>
              <a:gd name="connsiteX14" fmla="*/ 10863343 w 12191998"/>
              <a:gd name="connsiteY14" fmla="*/ 572629 h 6858000"/>
              <a:gd name="connsiteX15" fmla="*/ 10913696 w 12191998"/>
              <a:gd name="connsiteY15" fmla="*/ 572629 h 6858000"/>
              <a:gd name="connsiteX16" fmla="*/ 10913696 w 12191998"/>
              <a:gd name="connsiteY16" fmla="*/ 338746 h 6858000"/>
              <a:gd name="connsiteX17" fmla="*/ 11028990 w 12191998"/>
              <a:gd name="connsiteY17" fmla="*/ 338746 h 6858000"/>
              <a:gd name="connsiteX18" fmla="*/ 11028990 w 12191998"/>
              <a:gd name="connsiteY18" fmla="*/ 572629 h 6858000"/>
              <a:gd name="connsiteX19" fmla="*/ 11079578 w 12191998"/>
              <a:gd name="connsiteY19" fmla="*/ 572629 h 6858000"/>
              <a:gd name="connsiteX20" fmla="*/ 11079578 w 12191998"/>
              <a:gd name="connsiteY20" fmla="*/ 338746 h 6858000"/>
              <a:gd name="connsiteX21" fmla="*/ 11156284 w 12191998"/>
              <a:gd name="connsiteY21" fmla="*/ 338746 h 6858000"/>
              <a:gd name="connsiteX22" fmla="*/ 11200520 w 12191998"/>
              <a:gd name="connsiteY22" fmla="*/ 387923 h 6858000"/>
              <a:gd name="connsiteX23" fmla="*/ 11200520 w 12191998"/>
              <a:gd name="connsiteY23" fmla="*/ 572629 h 6858000"/>
              <a:gd name="connsiteX24" fmla="*/ 11250873 w 12191998"/>
              <a:gd name="connsiteY24" fmla="*/ 572629 h 6858000"/>
              <a:gd name="connsiteX25" fmla="*/ 11250873 w 12191998"/>
              <a:gd name="connsiteY25" fmla="*/ 374040 h 6858000"/>
              <a:gd name="connsiteX26" fmla="*/ 11181696 w 12191998"/>
              <a:gd name="connsiteY26" fmla="*/ 296864 h 6858000"/>
              <a:gd name="connsiteX27" fmla="*/ 11351579 w 12191998"/>
              <a:gd name="connsiteY27" fmla="*/ 296864 h 6858000"/>
              <a:gd name="connsiteX28" fmla="*/ 11280755 w 12191998"/>
              <a:gd name="connsiteY28" fmla="*/ 373335 h 6858000"/>
              <a:gd name="connsiteX29" fmla="*/ 11348049 w 12191998"/>
              <a:gd name="connsiteY29" fmla="*/ 452864 h 6858000"/>
              <a:gd name="connsiteX30" fmla="*/ 11467814 w 12191998"/>
              <a:gd name="connsiteY30" fmla="*/ 452864 h 6858000"/>
              <a:gd name="connsiteX31" fmla="*/ 11504520 w 12191998"/>
              <a:gd name="connsiteY31" fmla="*/ 494040 h 6858000"/>
              <a:gd name="connsiteX32" fmla="*/ 11468755 w 12191998"/>
              <a:gd name="connsiteY32" fmla="*/ 530746 h 6858000"/>
              <a:gd name="connsiteX33" fmla="*/ 11285461 w 12191998"/>
              <a:gd name="connsiteY33" fmla="*/ 530746 h 6858000"/>
              <a:gd name="connsiteX34" fmla="*/ 11285461 w 12191998"/>
              <a:gd name="connsiteY34" fmla="*/ 572864 h 6858000"/>
              <a:gd name="connsiteX35" fmla="*/ 11489932 w 12191998"/>
              <a:gd name="connsiteY35" fmla="*/ 572864 h 6858000"/>
              <a:gd name="connsiteX36" fmla="*/ 11555579 w 12191998"/>
              <a:gd name="connsiteY36" fmla="*/ 494511 h 6858000"/>
              <a:gd name="connsiteX37" fmla="*/ 11493226 w 12191998"/>
              <a:gd name="connsiteY37" fmla="*/ 411217 h 6858000"/>
              <a:gd name="connsiteX38" fmla="*/ 11363814 w 12191998"/>
              <a:gd name="connsiteY38" fmla="*/ 411217 h 6858000"/>
              <a:gd name="connsiteX39" fmla="*/ 11331108 w 12191998"/>
              <a:gd name="connsiteY39" fmla="*/ 374511 h 6858000"/>
              <a:gd name="connsiteX40" fmla="*/ 11369226 w 12191998"/>
              <a:gd name="connsiteY40" fmla="*/ 338982 h 6858000"/>
              <a:gd name="connsiteX41" fmla="*/ 11545932 w 12191998"/>
              <a:gd name="connsiteY41" fmla="*/ 338982 h 6858000"/>
              <a:gd name="connsiteX42" fmla="*/ 11545932 w 12191998"/>
              <a:gd name="connsiteY42" fmla="*/ 297099 h 6858000"/>
              <a:gd name="connsiteX43" fmla="*/ 11686167 w 12191998"/>
              <a:gd name="connsiteY43" fmla="*/ 296864 h 6858000"/>
              <a:gd name="connsiteX44" fmla="*/ 11612284 w 12191998"/>
              <a:gd name="connsiteY44" fmla="*/ 313805 h 6858000"/>
              <a:gd name="connsiteX45" fmla="*/ 11586402 w 12191998"/>
              <a:gd name="connsiteY45" fmla="*/ 384393 h 6858000"/>
              <a:gd name="connsiteX46" fmla="*/ 11586402 w 12191998"/>
              <a:gd name="connsiteY46" fmla="*/ 483923 h 6858000"/>
              <a:gd name="connsiteX47" fmla="*/ 11613931 w 12191998"/>
              <a:gd name="connsiteY47" fmla="*/ 558276 h 6858000"/>
              <a:gd name="connsiteX48" fmla="*/ 11686402 w 12191998"/>
              <a:gd name="connsiteY48" fmla="*/ 572629 h 6858000"/>
              <a:gd name="connsiteX49" fmla="*/ 11807108 w 12191998"/>
              <a:gd name="connsiteY49" fmla="*/ 572629 h 6858000"/>
              <a:gd name="connsiteX50" fmla="*/ 11807108 w 12191998"/>
              <a:gd name="connsiteY50" fmla="*/ 583217 h 6858000"/>
              <a:gd name="connsiteX51" fmla="*/ 11779108 w 12191998"/>
              <a:gd name="connsiteY51" fmla="*/ 613099 h 6858000"/>
              <a:gd name="connsiteX52" fmla="*/ 11621696 w 12191998"/>
              <a:gd name="connsiteY52" fmla="*/ 613099 h 6858000"/>
              <a:gd name="connsiteX53" fmla="*/ 11621696 w 12191998"/>
              <a:gd name="connsiteY53" fmla="*/ 657335 h 6858000"/>
              <a:gd name="connsiteX54" fmla="*/ 11795343 w 12191998"/>
              <a:gd name="connsiteY54" fmla="*/ 657335 h 6858000"/>
              <a:gd name="connsiteX55" fmla="*/ 11857226 w 12191998"/>
              <a:gd name="connsiteY55" fmla="*/ 597099 h 6858000"/>
              <a:gd name="connsiteX56" fmla="*/ 11857226 w 12191998"/>
              <a:gd name="connsiteY56" fmla="*/ 296864 h 6858000"/>
              <a:gd name="connsiteX57" fmla="*/ 0 w 12191998"/>
              <a:gd name="connsiteY57" fmla="*/ 0 h 6858000"/>
              <a:gd name="connsiteX58" fmla="*/ 12191998 w 12191998"/>
              <a:gd name="connsiteY58" fmla="*/ 0 h 6858000"/>
              <a:gd name="connsiteX59" fmla="*/ 12191998 w 12191998"/>
              <a:gd name="connsiteY59" fmla="*/ 6858000 h 6858000"/>
              <a:gd name="connsiteX60" fmla="*/ 0 w 12191998"/>
              <a:gd name="connsiteY6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12191998" h="6858000">
                <a:moveTo>
                  <a:pt x="10764520" y="454511"/>
                </a:moveTo>
                <a:cubicBezTo>
                  <a:pt x="10731344" y="454511"/>
                  <a:pt x="10704520" y="481335"/>
                  <a:pt x="10704520" y="514511"/>
                </a:cubicBezTo>
                <a:cubicBezTo>
                  <a:pt x="10704520" y="547687"/>
                  <a:pt x="10731344" y="574511"/>
                  <a:pt x="10764520" y="574511"/>
                </a:cubicBezTo>
                <a:cubicBezTo>
                  <a:pt x="10797697" y="574511"/>
                  <a:pt x="10824520" y="547687"/>
                  <a:pt x="10824520" y="514511"/>
                </a:cubicBezTo>
                <a:cubicBezTo>
                  <a:pt x="10824520" y="481335"/>
                  <a:pt x="10797697" y="454511"/>
                  <a:pt x="10764520" y="454511"/>
                </a:cubicBezTo>
                <a:close/>
                <a:moveTo>
                  <a:pt x="11703579" y="338982"/>
                </a:moveTo>
                <a:lnTo>
                  <a:pt x="11807108" y="338982"/>
                </a:lnTo>
                <a:lnTo>
                  <a:pt x="11807108" y="530746"/>
                </a:lnTo>
                <a:lnTo>
                  <a:pt x="11701461" y="530746"/>
                </a:lnTo>
                <a:cubicBezTo>
                  <a:pt x="11670167" y="530982"/>
                  <a:pt x="11638637" y="533099"/>
                  <a:pt x="11637696" y="492629"/>
                </a:cubicBezTo>
                <a:cubicBezTo>
                  <a:pt x="11637696" y="490982"/>
                  <a:pt x="11637461" y="476158"/>
                  <a:pt x="11637696" y="432864"/>
                </a:cubicBezTo>
                <a:cubicBezTo>
                  <a:pt x="11637932" y="396158"/>
                  <a:pt x="11637461" y="387452"/>
                  <a:pt x="11637696" y="383688"/>
                </a:cubicBezTo>
                <a:cubicBezTo>
                  <a:pt x="11639343" y="349805"/>
                  <a:pt x="11651814" y="337805"/>
                  <a:pt x="11703579" y="338982"/>
                </a:cubicBezTo>
                <a:close/>
                <a:moveTo>
                  <a:pt x="10863343" y="296864"/>
                </a:moveTo>
                <a:lnTo>
                  <a:pt x="10863343" y="572629"/>
                </a:lnTo>
                <a:lnTo>
                  <a:pt x="10913696" y="572629"/>
                </a:lnTo>
                <a:lnTo>
                  <a:pt x="10913696" y="338746"/>
                </a:lnTo>
                <a:lnTo>
                  <a:pt x="11028990" y="338746"/>
                </a:lnTo>
                <a:lnTo>
                  <a:pt x="11028990" y="572629"/>
                </a:lnTo>
                <a:lnTo>
                  <a:pt x="11079578" y="572629"/>
                </a:lnTo>
                <a:lnTo>
                  <a:pt x="11079578" y="338746"/>
                </a:lnTo>
                <a:lnTo>
                  <a:pt x="11156284" y="338746"/>
                </a:lnTo>
                <a:cubicBezTo>
                  <a:pt x="11182167" y="338746"/>
                  <a:pt x="11200520" y="354276"/>
                  <a:pt x="11200520" y="387923"/>
                </a:cubicBezTo>
                <a:lnTo>
                  <a:pt x="11200520" y="572629"/>
                </a:lnTo>
                <a:lnTo>
                  <a:pt x="11250873" y="572629"/>
                </a:lnTo>
                <a:lnTo>
                  <a:pt x="11250873" y="374040"/>
                </a:lnTo>
                <a:cubicBezTo>
                  <a:pt x="11250873" y="336393"/>
                  <a:pt x="11231579" y="296864"/>
                  <a:pt x="11181696" y="296864"/>
                </a:cubicBezTo>
                <a:close/>
                <a:moveTo>
                  <a:pt x="11351579" y="296864"/>
                </a:moveTo>
                <a:cubicBezTo>
                  <a:pt x="11297226" y="296864"/>
                  <a:pt x="11280755" y="333099"/>
                  <a:pt x="11280755" y="373335"/>
                </a:cubicBezTo>
                <a:cubicBezTo>
                  <a:pt x="11280755" y="416629"/>
                  <a:pt x="11298637" y="452864"/>
                  <a:pt x="11348049" y="452864"/>
                </a:cubicBezTo>
                <a:lnTo>
                  <a:pt x="11467814" y="452864"/>
                </a:lnTo>
                <a:cubicBezTo>
                  <a:pt x="11504520" y="452864"/>
                  <a:pt x="11504520" y="481099"/>
                  <a:pt x="11504520" y="494040"/>
                </a:cubicBezTo>
                <a:cubicBezTo>
                  <a:pt x="11504520" y="506040"/>
                  <a:pt x="11504520" y="530746"/>
                  <a:pt x="11468755" y="530746"/>
                </a:cubicBezTo>
                <a:lnTo>
                  <a:pt x="11285461" y="530746"/>
                </a:lnTo>
                <a:lnTo>
                  <a:pt x="11285461" y="572864"/>
                </a:lnTo>
                <a:lnTo>
                  <a:pt x="11489932" y="572864"/>
                </a:lnTo>
                <a:cubicBezTo>
                  <a:pt x="11540991" y="572864"/>
                  <a:pt x="11555579" y="542982"/>
                  <a:pt x="11555579" y="494511"/>
                </a:cubicBezTo>
                <a:cubicBezTo>
                  <a:pt x="11555579" y="436864"/>
                  <a:pt x="11536755" y="411217"/>
                  <a:pt x="11493226" y="411217"/>
                </a:cubicBezTo>
                <a:lnTo>
                  <a:pt x="11363814" y="411217"/>
                </a:lnTo>
                <a:cubicBezTo>
                  <a:pt x="11331108" y="411217"/>
                  <a:pt x="11331108" y="389099"/>
                  <a:pt x="11331108" y="374511"/>
                </a:cubicBezTo>
                <a:cubicBezTo>
                  <a:pt x="11331108" y="362982"/>
                  <a:pt x="11334402" y="338982"/>
                  <a:pt x="11369226" y="338982"/>
                </a:cubicBezTo>
                <a:lnTo>
                  <a:pt x="11545932" y="338982"/>
                </a:lnTo>
                <a:lnTo>
                  <a:pt x="11545932" y="297099"/>
                </a:lnTo>
                <a:close/>
                <a:moveTo>
                  <a:pt x="11686167" y="296864"/>
                </a:moveTo>
                <a:cubicBezTo>
                  <a:pt x="11641226" y="296864"/>
                  <a:pt x="11624520" y="303923"/>
                  <a:pt x="11612284" y="313805"/>
                </a:cubicBezTo>
                <a:cubicBezTo>
                  <a:pt x="11598873" y="324629"/>
                  <a:pt x="11586637" y="338040"/>
                  <a:pt x="11586402" y="384393"/>
                </a:cubicBezTo>
                <a:lnTo>
                  <a:pt x="11586402" y="483923"/>
                </a:lnTo>
                <a:cubicBezTo>
                  <a:pt x="11586402" y="532864"/>
                  <a:pt x="11600049" y="546746"/>
                  <a:pt x="11613931" y="558276"/>
                </a:cubicBezTo>
                <a:cubicBezTo>
                  <a:pt x="11623343" y="564864"/>
                  <a:pt x="11638873" y="572629"/>
                  <a:pt x="11686402" y="572629"/>
                </a:cubicBezTo>
                <a:lnTo>
                  <a:pt x="11807108" y="572629"/>
                </a:lnTo>
                <a:lnTo>
                  <a:pt x="11807108" y="583217"/>
                </a:lnTo>
                <a:cubicBezTo>
                  <a:pt x="11807108" y="604158"/>
                  <a:pt x="11803108" y="613099"/>
                  <a:pt x="11779108" y="613099"/>
                </a:cubicBezTo>
                <a:lnTo>
                  <a:pt x="11621696" y="613099"/>
                </a:lnTo>
                <a:lnTo>
                  <a:pt x="11621696" y="657335"/>
                </a:lnTo>
                <a:lnTo>
                  <a:pt x="11795343" y="657335"/>
                </a:lnTo>
                <a:cubicBezTo>
                  <a:pt x="11842167" y="657335"/>
                  <a:pt x="11857226" y="636393"/>
                  <a:pt x="11857226" y="597099"/>
                </a:cubicBezTo>
                <a:lnTo>
                  <a:pt x="11857226" y="296864"/>
                </a:lnTo>
                <a:close/>
                <a:moveTo>
                  <a:pt x="0" y="0"/>
                </a:moveTo>
                <a:lnTo>
                  <a:pt x="12191998" y="0"/>
                </a:lnTo>
                <a:lnTo>
                  <a:pt x="12191998" y="6858000"/>
                </a:lnTo>
                <a:lnTo>
                  <a:pt x="0" y="6858000"/>
                </a:lnTo>
                <a:close/>
              </a:path>
            </a:pathLst>
          </a:custGeom>
          <a:solidFill>
            <a:schemeClr val="bg2"/>
          </a:solidFill>
        </p:spPr>
        <p:txBody>
          <a:bodyPr wrap="square">
            <a:noAutofit/>
          </a:bodyPr>
          <a:lstStyle/>
          <a:p>
            <a:r>
              <a:rPr lang="de-DE"/>
              <a:t>Bild durch Klicken auf Symbol hinzufügen</a:t>
            </a:r>
          </a:p>
        </p:txBody>
      </p:sp>
      <p:sp>
        <p:nvSpPr>
          <p:cNvPr id="36" name="Titel 35">
            <a:extLst>
              <a:ext uri="{FF2B5EF4-FFF2-40B4-BE49-F238E27FC236}">
                <a16:creationId xmlns:a16="http://schemas.microsoft.com/office/drawing/2014/main" id="{96C8531C-5AF0-B253-98FC-D9C844FE91DB}"/>
              </a:ext>
            </a:extLst>
          </p:cNvPr>
          <p:cNvSpPr>
            <a:spLocks noGrp="1"/>
          </p:cNvSpPr>
          <p:nvPr>
            <p:ph type="title"/>
          </p:nvPr>
        </p:nvSpPr>
        <p:spPr bwMode="gray">
          <a:xfrm>
            <a:off x="623887" y="3501070"/>
            <a:ext cx="6264631" cy="2591755"/>
          </a:xfrm>
          <a:custGeom>
            <a:avLst/>
            <a:gdLst>
              <a:gd name="connsiteX0" fmla="*/ 0 w 6284912"/>
              <a:gd name="connsiteY0" fmla="*/ 0 h 2522538"/>
              <a:gd name="connsiteX1" fmla="*/ 254000 w 6284912"/>
              <a:gd name="connsiteY1" fmla="*/ 0 h 2522538"/>
              <a:gd name="connsiteX2" fmla="*/ 6030912 w 6284912"/>
              <a:gd name="connsiteY2" fmla="*/ 0 h 2522538"/>
              <a:gd name="connsiteX3" fmla="*/ 6064518 w 6284912"/>
              <a:gd name="connsiteY3" fmla="*/ 0 h 2522538"/>
              <a:gd name="connsiteX4" fmla="*/ 6284912 w 6284912"/>
              <a:gd name="connsiteY4" fmla="*/ 220394 h 2522538"/>
              <a:gd name="connsiteX5" fmla="*/ 6284912 w 6284912"/>
              <a:gd name="connsiteY5" fmla="*/ 2522538 h 2522538"/>
              <a:gd name="connsiteX6" fmla="*/ 6030912 w 6284912"/>
              <a:gd name="connsiteY6" fmla="*/ 2522538 h 2522538"/>
              <a:gd name="connsiteX7" fmla="*/ 254000 w 6284912"/>
              <a:gd name="connsiteY7" fmla="*/ 2522538 h 2522538"/>
              <a:gd name="connsiteX8" fmla="*/ 220394 w 6284912"/>
              <a:gd name="connsiteY8" fmla="*/ 2522538 h 2522538"/>
              <a:gd name="connsiteX9" fmla="*/ 0 w 6284912"/>
              <a:gd name="connsiteY9" fmla="*/ 2302144 h 2522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284912" h="2522538">
                <a:moveTo>
                  <a:pt x="0" y="0"/>
                </a:moveTo>
                <a:lnTo>
                  <a:pt x="254000" y="0"/>
                </a:lnTo>
                <a:lnTo>
                  <a:pt x="6030912" y="0"/>
                </a:lnTo>
                <a:lnTo>
                  <a:pt x="6064518" y="0"/>
                </a:lnTo>
                <a:cubicBezTo>
                  <a:pt x="6186238" y="0"/>
                  <a:pt x="6284912" y="98674"/>
                  <a:pt x="6284912" y="220394"/>
                </a:cubicBezTo>
                <a:lnTo>
                  <a:pt x="6284912" y="2522538"/>
                </a:lnTo>
                <a:lnTo>
                  <a:pt x="6030912" y="2522538"/>
                </a:lnTo>
                <a:lnTo>
                  <a:pt x="254000" y="2522538"/>
                </a:lnTo>
                <a:lnTo>
                  <a:pt x="220394" y="2522538"/>
                </a:lnTo>
                <a:cubicBezTo>
                  <a:pt x="98674" y="2522538"/>
                  <a:pt x="0" y="2423864"/>
                  <a:pt x="0" y="2302144"/>
                </a:cubicBezTo>
                <a:close/>
              </a:path>
            </a:pathLst>
          </a:custGeom>
          <a:solidFill>
            <a:schemeClr val="bg1"/>
          </a:solidFill>
        </p:spPr>
        <p:txBody>
          <a:bodyPr vert="horz" wrap="square" lIns="504000" tIns="216000" rIns="288000" bIns="216000" anchor="t">
            <a:noAutofit/>
          </a:bodyPr>
          <a:lstStyle>
            <a:lvl1pPr rtl="0">
              <a:spcAft>
                <a:spcPts val="600"/>
              </a:spcAft>
              <a:defRPr sz="3600">
                <a:solidFill>
                  <a:schemeClr val="accent1"/>
                </a:solidFill>
              </a:defRPr>
            </a:lvl1pPr>
          </a:lstStyle>
          <a:p>
            <a:r>
              <a:rPr lang="de-DE" dirty="0"/>
              <a:t>Mastertitelformat bearbeiten</a:t>
            </a:r>
          </a:p>
        </p:txBody>
      </p:sp>
      <p:sp>
        <p:nvSpPr>
          <p:cNvPr id="3" name="Textplatzhalter 2">
            <a:extLst>
              <a:ext uri="{FF2B5EF4-FFF2-40B4-BE49-F238E27FC236}">
                <a16:creationId xmlns:a16="http://schemas.microsoft.com/office/drawing/2014/main" id="{36EC5C41-9428-78A5-50CC-C362CA7CBD1E}"/>
              </a:ext>
            </a:extLst>
          </p:cNvPr>
          <p:cNvSpPr>
            <a:spLocks noGrp="1"/>
          </p:cNvSpPr>
          <p:nvPr>
            <p:ph type="body" sz="quarter" idx="17" hasCustomPrompt="1"/>
          </p:nvPr>
        </p:nvSpPr>
        <p:spPr>
          <a:xfrm>
            <a:off x="306388" y="3771900"/>
            <a:ext cx="635000" cy="635000"/>
          </a:xfrm>
          <a:prstGeom prst="ellipse">
            <a:avLst/>
          </a:prstGeom>
          <a:blipFill>
            <a:blip r:embed="rId5"/>
            <a:stretch>
              <a:fillRect/>
            </a:stretch>
          </a:blipFill>
        </p:spPr>
        <p:txBody>
          <a:bodyPr anchor="ctr"/>
          <a:lstStyle>
            <a:lvl1pPr algn="ctr">
              <a:defRPr sz="2400" b="1">
                <a:solidFill>
                  <a:schemeClr val="accent1"/>
                </a:solidFill>
                <a:latin typeface="+mj-lt"/>
              </a:defRPr>
            </a:lvl1pPr>
          </a:lstStyle>
          <a:p>
            <a:pPr lvl="0"/>
            <a:r>
              <a:rPr lang="de-DE" dirty="0"/>
              <a:t>01</a:t>
            </a:r>
          </a:p>
        </p:txBody>
      </p:sp>
      <p:sp>
        <p:nvSpPr>
          <p:cNvPr id="74" name="Fußzeilenplatzhalter 73">
            <a:extLst>
              <a:ext uri="{FF2B5EF4-FFF2-40B4-BE49-F238E27FC236}">
                <a16:creationId xmlns:a16="http://schemas.microsoft.com/office/drawing/2014/main" id="{0CA78F98-4683-CEF1-5C75-1D7B04EAA2D4}"/>
              </a:ext>
            </a:extLst>
          </p:cNvPr>
          <p:cNvSpPr>
            <a:spLocks noGrp="1"/>
          </p:cNvSpPr>
          <p:nvPr>
            <p:ph type="ftr" sz="quarter" idx="18"/>
          </p:nvPr>
        </p:nvSpPr>
        <p:spPr/>
        <p:txBody>
          <a:bodyPr/>
          <a:lstStyle/>
          <a:p>
            <a:r>
              <a:rPr lang="de-DE"/>
              <a:t>© msg systems ag | Titel einfügen | 2024</a:t>
            </a:r>
            <a:endParaRPr lang="de-DE" dirty="0"/>
          </a:p>
        </p:txBody>
      </p:sp>
      <p:sp>
        <p:nvSpPr>
          <p:cNvPr id="85" name="Foliennummernplatzhalter 84">
            <a:extLst>
              <a:ext uri="{FF2B5EF4-FFF2-40B4-BE49-F238E27FC236}">
                <a16:creationId xmlns:a16="http://schemas.microsoft.com/office/drawing/2014/main" id="{ED0CB22B-9AFB-D51E-1E56-8D72B900EEDB}"/>
              </a:ext>
            </a:extLst>
          </p:cNvPr>
          <p:cNvSpPr>
            <a:spLocks noGrp="1"/>
          </p:cNvSpPr>
          <p:nvPr>
            <p:ph type="sldNum" sz="quarter" idx="19"/>
          </p:nvPr>
        </p:nvSpPr>
        <p:spPr/>
        <p:txBody>
          <a:bodyPr/>
          <a:lstStyle/>
          <a:p>
            <a:fld id="{1FBD72F1-A42A-46B0-A7F8-CE6A9835826C}" type="slidenum">
              <a:rPr lang="de-DE" smtClean="0"/>
              <a:pPr/>
              <a:t>‹Nr.›</a:t>
            </a:fld>
            <a:endParaRPr lang="de-DE" dirty="0"/>
          </a:p>
        </p:txBody>
      </p:sp>
      <p:grpSp>
        <p:nvGrpSpPr>
          <p:cNvPr id="51" name="Gruppieren 50">
            <a:extLst>
              <a:ext uri="{FF2B5EF4-FFF2-40B4-BE49-F238E27FC236}">
                <a16:creationId xmlns:a16="http://schemas.microsoft.com/office/drawing/2014/main" id="{D30454BE-5DD4-6C5C-9B16-5C47ACF1A8DA}"/>
              </a:ext>
              <a:ext uri="{C183D7F6-B498-43B3-948B-1728B52AA6E4}">
                <adec:decorative xmlns:adec="http://schemas.microsoft.com/office/drawing/2017/decorative" val="1"/>
              </a:ext>
            </a:extLst>
          </p:cNvPr>
          <p:cNvGrpSpPr>
            <a:grpSpLocks/>
          </p:cNvGrpSpPr>
          <p:nvPr userDrawn="1"/>
        </p:nvGrpSpPr>
        <p:grpSpPr bwMode="gray">
          <a:xfrm>
            <a:off x="623888" y="-254000"/>
            <a:ext cx="11233150" cy="144000"/>
            <a:chOff x="623888" y="0"/>
            <a:chExt cx="11233150" cy="6858000"/>
          </a:xfrm>
        </p:grpSpPr>
        <p:cxnSp>
          <p:nvCxnSpPr>
            <p:cNvPr id="52" name="Gerader Verbinder 51">
              <a:extLst>
                <a:ext uri="{FF2B5EF4-FFF2-40B4-BE49-F238E27FC236}">
                  <a16:creationId xmlns:a16="http://schemas.microsoft.com/office/drawing/2014/main" id="{09748565-9A17-43EF-EB89-D4A0B74B57E3}"/>
                </a:ext>
              </a:extLst>
            </p:cNvPr>
            <p:cNvCxnSpPr/>
            <p:nvPr/>
          </p:nvCxnSpPr>
          <p:spPr bwMode="gray">
            <a:xfrm>
              <a:off x="62388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53" name="Gerader Verbinder 52">
              <a:extLst>
                <a:ext uri="{FF2B5EF4-FFF2-40B4-BE49-F238E27FC236}">
                  <a16:creationId xmlns:a16="http://schemas.microsoft.com/office/drawing/2014/main" id="{B86B1E96-9338-B5E0-77FA-C470E0504B2E}"/>
                </a:ext>
              </a:extLst>
            </p:cNvPr>
            <p:cNvCxnSpPr/>
            <p:nvPr/>
          </p:nvCxnSpPr>
          <p:spPr bwMode="gray">
            <a:xfrm>
              <a:off x="1185703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grpSp>
        <p:nvGrpSpPr>
          <p:cNvPr id="62" name="Gruppieren 61">
            <a:extLst>
              <a:ext uri="{FF2B5EF4-FFF2-40B4-BE49-F238E27FC236}">
                <a16:creationId xmlns:a16="http://schemas.microsoft.com/office/drawing/2014/main" id="{23AEFC0B-3357-8281-ECC6-905453CCD4B3}"/>
              </a:ext>
              <a:ext uri="{C183D7F6-B498-43B3-948B-1728B52AA6E4}">
                <adec:decorative xmlns:adec="http://schemas.microsoft.com/office/drawing/2017/decorative" val="1"/>
              </a:ext>
            </a:extLst>
          </p:cNvPr>
          <p:cNvGrpSpPr>
            <a:grpSpLocks/>
          </p:cNvGrpSpPr>
          <p:nvPr userDrawn="1"/>
        </p:nvGrpSpPr>
        <p:grpSpPr bwMode="gray">
          <a:xfrm>
            <a:off x="623888" y="6972300"/>
            <a:ext cx="11233150" cy="144000"/>
            <a:chOff x="623888" y="0"/>
            <a:chExt cx="11233150" cy="6858000"/>
          </a:xfrm>
        </p:grpSpPr>
        <p:cxnSp>
          <p:nvCxnSpPr>
            <p:cNvPr id="63" name="Gerader Verbinder 62">
              <a:extLst>
                <a:ext uri="{FF2B5EF4-FFF2-40B4-BE49-F238E27FC236}">
                  <a16:creationId xmlns:a16="http://schemas.microsoft.com/office/drawing/2014/main" id="{79A76A7A-4A89-29AA-6E90-B4DF8A963665}"/>
                </a:ext>
              </a:extLst>
            </p:cNvPr>
            <p:cNvCxnSpPr/>
            <p:nvPr/>
          </p:nvCxnSpPr>
          <p:spPr bwMode="gray">
            <a:xfrm>
              <a:off x="62388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64" name="Gerader Verbinder 63">
              <a:extLst>
                <a:ext uri="{FF2B5EF4-FFF2-40B4-BE49-F238E27FC236}">
                  <a16:creationId xmlns:a16="http://schemas.microsoft.com/office/drawing/2014/main" id="{D2B29119-661E-C7A4-D412-2008CFAA8B26}"/>
                </a:ext>
              </a:extLst>
            </p:cNvPr>
            <p:cNvCxnSpPr/>
            <p:nvPr/>
          </p:nvCxnSpPr>
          <p:spPr bwMode="gray">
            <a:xfrm>
              <a:off x="1185703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grpSp>
        <p:nvGrpSpPr>
          <p:cNvPr id="111" name="Gruppieren 110">
            <a:extLst>
              <a:ext uri="{FF2B5EF4-FFF2-40B4-BE49-F238E27FC236}">
                <a16:creationId xmlns:a16="http://schemas.microsoft.com/office/drawing/2014/main" id="{A18D47CB-C83F-42CE-2E62-3D6D05605C9A}"/>
              </a:ext>
              <a:ext uri="{C183D7F6-B498-43B3-948B-1728B52AA6E4}">
                <adec:decorative xmlns:adec="http://schemas.microsoft.com/office/drawing/2017/decorative" val="1"/>
              </a:ext>
            </a:extLst>
          </p:cNvPr>
          <p:cNvGrpSpPr/>
          <p:nvPr userDrawn="1"/>
        </p:nvGrpSpPr>
        <p:grpSpPr bwMode="gray">
          <a:xfrm>
            <a:off x="-254000" y="296863"/>
            <a:ext cx="144000" cy="6300787"/>
            <a:chOff x="0" y="296863"/>
            <a:chExt cx="12192000" cy="6300787"/>
          </a:xfrm>
        </p:grpSpPr>
        <p:cxnSp>
          <p:nvCxnSpPr>
            <p:cNvPr id="112" name="Gerader Verbinder 111">
              <a:extLst>
                <a:ext uri="{FF2B5EF4-FFF2-40B4-BE49-F238E27FC236}">
                  <a16:creationId xmlns:a16="http://schemas.microsoft.com/office/drawing/2014/main" id="{3606E6E8-565A-4EA3-97DC-60AF8D1E5F94}"/>
                </a:ext>
              </a:extLst>
            </p:cNvPr>
            <p:cNvCxnSpPr>
              <a:cxnSpLocks/>
            </p:cNvCxnSpPr>
            <p:nvPr/>
          </p:nvCxnSpPr>
          <p:spPr bwMode="gray">
            <a:xfrm flipH="1">
              <a:off x="0" y="296863"/>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13" name="Gerader Verbinder 112">
              <a:extLst>
                <a:ext uri="{FF2B5EF4-FFF2-40B4-BE49-F238E27FC236}">
                  <a16:creationId xmlns:a16="http://schemas.microsoft.com/office/drawing/2014/main" id="{0F6256DE-8F8F-08CF-0F80-26DB25653224}"/>
                </a:ext>
              </a:extLst>
            </p:cNvPr>
            <p:cNvCxnSpPr>
              <a:cxnSpLocks/>
            </p:cNvCxnSpPr>
            <p:nvPr/>
          </p:nvCxnSpPr>
          <p:spPr bwMode="gray">
            <a:xfrm flipH="1">
              <a:off x="0" y="620713"/>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14" name="Gerader Verbinder 113">
              <a:extLst>
                <a:ext uri="{FF2B5EF4-FFF2-40B4-BE49-F238E27FC236}">
                  <a16:creationId xmlns:a16="http://schemas.microsoft.com/office/drawing/2014/main" id="{61F45AD2-FAF3-2F94-FAED-D0D41107CE03}"/>
                </a:ext>
              </a:extLst>
            </p:cNvPr>
            <p:cNvCxnSpPr>
              <a:cxnSpLocks/>
            </p:cNvCxnSpPr>
            <p:nvPr/>
          </p:nvCxnSpPr>
          <p:spPr bwMode="gray">
            <a:xfrm flipH="1">
              <a:off x="0" y="136207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92" name="Gerader Verbinder 191">
              <a:extLst>
                <a:ext uri="{FF2B5EF4-FFF2-40B4-BE49-F238E27FC236}">
                  <a16:creationId xmlns:a16="http://schemas.microsoft.com/office/drawing/2014/main" id="{18C7D4F5-19AB-4B6B-EDDF-9AA146D90F04}"/>
                </a:ext>
              </a:extLst>
            </p:cNvPr>
            <p:cNvCxnSpPr>
              <a:cxnSpLocks/>
            </p:cNvCxnSpPr>
            <p:nvPr/>
          </p:nvCxnSpPr>
          <p:spPr bwMode="gray">
            <a:xfrm flipH="1">
              <a:off x="0" y="1773239"/>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93" name="Gerader Verbinder 192">
              <a:extLst>
                <a:ext uri="{FF2B5EF4-FFF2-40B4-BE49-F238E27FC236}">
                  <a16:creationId xmlns:a16="http://schemas.microsoft.com/office/drawing/2014/main" id="{7B1B1191-05E9-7224-F7D6-E47A86A0638F}"/>
                </a:ext>
              </a:extLst>
            </p:cNvPr>
            <p:cNvCxnSpPr>
              <a:cxnSpLocks/>
            </p:cNvCxnSpPr>
            <p:nvPr/>
          </p:nvCxnSpPr>
          <p:spPr bwMode="gray">
            <a:xfrm flipH="1">
              <a:off x="0" y="609282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94" name="Gerader Verbinder 193">
              <a:extLst>
                <a:ext uri="{FF2B5EF4-FFF2-40B4-BE49-F238E27FC236}">
                  <a16:creationId xmlns:a16="http://schemas.microsoft.com/office/drawing/2014/main" id="{EC780526-E377-241F-F512-87F31E4EAC5E}"/>
                </a:ext>
              </a:extLst>
            </p:cNvPr>
            <p:cNvCxnSpPr>
              <a:cxnSpLocks/>
            </p:cNvCxnSpPr>
            <p:nvPr/>
          </p:nvCxnSpPr>
          <p:spPr bwMode="gray">
            <a:xfrm flipH="1">
              <a:off x="0" y="630872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95" name="Gerader Verbinder 194">
              <a:extLst>
                <a:ext uri="{FF2B5EF4-FFF2-40B4-BE49-F238E27FC236}">
                  <a16:creationId xmlns:a16="http://schemas.microsoft.com/office/drawing/2014/main" id="{47CA7E2E-D34B-8C00-9B93-7F6644503F50}"/>
                </a:ext>
              </a:extLst>
            </p:cNvPr>
            <p:cNvCxnSpPr>
              <a:cxnSpLocks/>
            </p:cNvCxnSpPr>
            <p:nvPr/>
          </p:nvCxnSpPr>
          <p:spPr bwMode="gray">
            <a:xfrm flipH="1">
              <a:off x="0" y="6597650"/>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grpSp>
        <p:nvGrpSpPr>
          <p:cNvPr id="196" name="Gruppieren 195">
            <a:extLst>
              <a:ext uri="{FF2B5EF4-FFF2-40B4-BE49-F238E27FC236}">
                <a16:creationId xmlns:a16="http://schemas.microsoft.com/office/drawing/2014/main" id="{C4951A20-840C-7322-212E-577C5C1357F4}"/>
              </a:ext>
              <a:ext uri="{C183D7F6-B498-43B3-948B-1728B52AA6E4}">
                <adec:decorative xmlns:adec="http://schemas.microsoft.com/office/drawing/2017/decorative" val="1"/>
              </a:ext>
            </a:extLst>
          </p:cNvPr>
          <p:cNvGrpSpPr/>
          <p:nvPr userDrawn="1"/>
        </p:nvGrpSpPr>
        <p:grpSpPr bwMode="gray">
          <a:xfrm>
            <a:off x="12301940" y="296863"/>
            <a:ext cx="144000" cy="6300787"/>
            <a:chOff x="0" y="296863"/>
            <a:chExt cx="12192000" cy="6300787"/>
          </a:xfrm>
        </p:grpSpPr>
        <p:cxnSp>
          <p:nvCxnSpPr>
            <p:cNvPr id="197" name="Gerader Verbinder 196">
              <a:extLst>
                <a:ext uri="{FF2B5EF4-FFF2-40B4-BE49-F238E27FC236}">
                  <a16:creationId xmlns:a16="http://schemas.microsoft.com/office/drawing/2014/main" id="{F919F82A-9F90-9AFA-9AA6-C25AF48481B7}"/>
                </a:ext>
              </a:extLst>
            </p:cNvPr>
            <p:cNvCxnSpPr>
              <a:cxnSpLocks/>
            </p:cNvCxnSpPr>
            <p:nvPr/>
          </p:nvCxnSpPr>
          <p:spPr bwMode="gray">
            <a:xfrm flipH="1">
              <a:off x="0" y="296863"/>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98" name="Gerader Verbinder 197">
              <a:extLst>
                <a:ext uri="{FF2B5EF4-FFF2-40B4-BE49-F238E27FC236}">
                  <a16:creationId xmlns:a16="http://schemas.microsoft.com/office/drawing/2014/main" id="{60E9F867-7D7E-052D-5F6D-20731BF5EE21}"/>
                </a:ext>
              </a:extLst>
            </p:cNvPr>
            <p:cNvCxnSpPr>
              <a:cxnSpLocks/>
            </p:cNvCxnSpPr>
            <p:nvPr/>
          </p:nvCxnSpPr>
          <p:spPr bwMode="gray">
            <a:xfrm flipH="1">
              <a:off x="0" y="620713"/>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99" name="Gerader Verbinder 198">
              <a:extLst>
                <a:ext uri="{FF2B5EF4-FFF2-40B4-BE49-F238E27FC236}">
                  <a16:creationId xmlns:a16="http://schemas.microsoft.com/office/drawing/2014/main" id="{C9DF1C4F-8A2F-A428-0A0D-726096817EC4}"/>
                </a:ext>
              </a:extLst>
            </p:cNvPr>
            <p:cNvCxnSpPr>
              <a:cxnSpLocks/>
            </p:cNvCxnSpPr>
            <p:nvPr/>
          </p:nvCxnSpPr>
          <p:spPr bwMode="gray">
            <a:xfrm flipH="1">
              <a:off x="0" y="136207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0" name="Gerader Verbinder 199">
              <a:extLst>
                <a:ext uri="{FF2B5EF4-FFF2-40B4-BE49-F238E27FC236}">
                  <a16:creationId xmlns:a16="http://schemas.microsoft.com/office/drawing/2014/main" id="{FAA951C7-A55B-633C-4696-791ACAA6EDC4}"/>
                </a:ext>
              </a:extLst>
            </p:cNvPr>
            <p:cNvCxnSpPr>
              <a:cxnSpLocks/>
            </p:cNvCxnSpPr>
            <p:nvPr/>
          </p:nvCxnSpPr>
          <p:spPr bwMode="gray">
            <a:xfrm flipH="1">
              <a:off x="0" y="1773239"/>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1" name="Gerader Verbinder 200">
              <a:extLst>
                <a:ext uri="{FF2B5EF4-FFF2-40B4-BE49-F238E27FC236}">
                  <a16:creationId xmlns:a16="http://schemas.microsoft.com/office/drawing/2014/main" id="{0065F85B-564B-93BB-921F-7287AA187C71}"/>
                </a:ext>
              </a:extLst>
            </p:cNvPr>
            <p:cNvCxnSpPr>
              <a:cxnSpLocks/>
            </p:cNvCxnSpPr>
            <p:nvPr/>
          </p:nvCxnSpPr>
          <p:spPr bwMode="gray">
            <a:xfrm flipH="1">
              <a:off x="0" y="609282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2" name="Gerader Verbinder 201">
              <a:extLst>
                <a:ext uri="{FF2B5EF4-FFF2-40B4-BE49-F238E27FC236}">
                  <a16:creationId xmlns:a16="http://schemas.microsoft.com/office/drawing/2014/main" id="{9431EA9C-9565-1D0D-E792-4D3CFB81BC41}"/>
                </a:ext>
              </a:extLst>
            </p:cNvPr>
            <p:cNvCxnSpPr>
              <a:cxnSpLocks/>
            </p:cNvCxnSpPr>
            <p:nvPr/>
          </p:nvCxnSpPr>
          <p:spPr bwMode="gray">
            <a:xfrm flipH="1">
              <a:off x="0" y="630872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3" name="Gerader Verbinder 202">
              <a:extLst>
                <a:ext uri="{FF2B5EF4-FFF2-40B4-BE49-F238E27FC236}">
                  <a16:creationId xmlns:a16="http://schemas.microsoft.com/office/drawing/2014/main" id="{51DF7004-6509-D765-EBDC-D6E30954DB53}"/>
                </a:ext>
              </a:extLst>
            </p:cNvPr>
            <p:cNvCxnSpPr>
              <a:cxnSpLocks/>
            </p:cNvCxnSpPr>
            <p:nvPr/>
          </p:nvCxnSpPr>
          <p:spPr bwMode="gray">
            <a:xfrm flipH="1">
              <a:off x="0" y="6597650"/>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7497228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Kapitel 3">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E5D1E776-3F94-A5E4-A48A-3D2EF966C59D}"/>
              </a:ext>
            </a:extLst>
          </p:cNvPr>
          <p:cNvGraphicFramePr>
            <a:graphicFrameLocks noChangeAspect="1"/>
          </p:cNvGraphicFramePr>
          <p:nvPr userDrawn="1">
            <p:custDataLst>
              <p:tags r:id="rId1"/>
            </p:custDataLst>
            <p:extLst>
              <p:ext uri="{D42A27DB-BD31-4B8C-83A1-F6EECF244321}">
                <p14:modId xmlns:p14="http://schemas.microsoft.com/office/powerpoint/2010/main" val="327791380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306" imgH="306" progId="TCLayout.ActiveDocument.1">
                  <p:embed/>
                </p:oleObj>
              </mc:Choice>
              <mc:Fallback>
                <p:oleObj name="think-cell Folie" r:id="rId3" imgW="306" imgH="306" progId="TCLayout.ActiveDocument.1">
                  <p:embed/>
                  <p:pic>
                    <p:nvPicPr>
                      <p:cNvPr id="8" name="think-cell data - do not delete" hidden="1">
                        <a:extLst>
                          <a:ext uri="{FF2B5EF4-FFF2-40B4-BE49-F238E27FC236}">
                            <a16:creationId xmlns:a16="http://schemas.microsoft.com/office/drawing/2014/main" id="{E5D1E776-3F94-A5E4-A48A-3D2EF966C59D}"/>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1" name="Bildplatzhalter 10" descr="Bild füllt die komplette Folie aus, im unteren Bereich Kapitelnummer, Titel und Untertitel, Bild ist änderbar.">
            <a:extLst>
              <a:ext uri="{FF2B5EF4-FFF2-40B4-BE49-F238E27FC236}">
                <a16:creationId xmlns:a16="http://schemas.microsoft.com/office/drawing/2014/main" id="{E2E72487-DC5F-3D9B-6063-5D7F49143C4A}"/>
              </a:ext>
              <a:ext uri="{C183D7F6-B498-43B3-948B-1728B52AA6E4}">
                <adec:decorative xmlns:adec="http://schemas.microsoft.com/office/drawing/2017/decorative" val="0"/>
              </a:ext>
            </a:extLst>
          </p:cNvPr>
          <p:cNvSpPr>
            <a:spLocks noGrp="1"/>
          </p:cNvSpPr>
          <p:nvPr>
            <p:ph type="pic" sz="quarter" idx="13"/>
          </p:nvPr>
        </p:nvSpPr>
        <p:spPr bwMode="gray">
          <a:xfrm>
            <a:off x="1" y="0"/>
            <a:ext cx="12191998" cy="6858000"/>
          </a:xfrm>
          <a:custGeom>
            <a:avLst/>
            <a:gdLst>
              <a:gd name="connsiteX0" fmla="*/ 10764520 w 12191998"/>
              <a:gd name="connsiteY0" fmla="*/ 454511 h 6858000"/>
              <a:gd name="connsiteX1" fmla="*/ 10704520 w 12191998"/>
              <a:gd name="connsiteY1" fmla="*/ 514511 h 6858000"/>
              <a:gd name="connsiteX2" fmla="*/ 10764520 w 12191998"/>
              <a:gd name="connsiteY2" fmla="*/ 574511 h 6858000"/>
              <a:gd name="connsiteX3" fmla="*/ 10824520 w 12191998"/>
              <a:gd name="connsiteY3" fmla="*/ 514511 h 6858000"/>
              <a:gd name="connsiteX4" fmla="*/ 10764520 w 12191998"/>
              <a:gd name="connsiteY4" fmla="*/ 454511 h 6858000"/>
              <a:gd name="connsiteX5" fmla="*/ 11703579 w 12191998"/>
              <a:gd name="connsiteY5" fmla="*/ 338982 h 6858000"/>
              <a:gd name="connsiteX6" fmla="*/ 11807108 w 12191998"/>
              <a:gd name="connsiteY6" fmla="*/ 338982 h 6858000"/>
              <a:gd name="connsiteX7" fmla="*/ 11807108 w 12191998"/>
              <a:gd name="connsiteY7" fmla="*/ 530746 h 6858000"/>
              <a:gd name="connsiteX8" fmla="*/ 11701461 w 12191998"/>
              <a:gd name="connsiteY8" fmla="*/ 530746 h 6858000"/>
              <a:gd name="connsiteX9" fmla="*/ 11637696 w 12191998"/>
              <a:gd name="connsiteY9" fmla="*/ 492629 h 6858000"/>
              <a:gd name="connsiteX10" fmla="*/ 11637696 w 12191998"/>
              <a:gd name="connsiteY10" fmla="*/ 432864 h 6858000"/>
              <a:gd name="connsiteX11" fmla="*/ 11637696 w 12191998"/>
              <a:gd name="connsiteY11" fmla="*/ 383688 h 6858000"/>
              <a:gd name="connsiteX12" fmla="*/ 11703579 w 12191998"/>
              <a:gd name="connsiteY12" fmla="*/ 338982 h 6858000"/>
              <a:gd name="connsiteX13" fmla="*/ 10863343 w 12191998"/>
              <a:gd name="connsiteY13" fmla="*/ 296864 h 6858000"/>
              <a:gd name="connsiteX14" fmla="*/ 10863343 w 12191998"/>
              <a:gd name="connsiteY14" fmla="*/ 572629 h 6858000"/>
              <a:gd name="connsiteX15" fmla="*/ 10913696 w 12191998"/>
              <a:gd name="connsiteY15" fmla="*/ 572629 h 6858000"/>
              <a:gd name="connsiteX16" fmla="*/ 10913696 w 12191998"/>
              <a:gd name="connsiteY16" fmla="*/ 338746 h 6858000"/>
              <a:gd name="connsiteX17" fmla="*/ 11028990 w 12191998"/>
              <a:gd name="connsiteY17" fmla="*/ 338746 h 6858000"/>
              <a:gd name="connsiteX18" fmla="*/ 11028990 w 12191998"/>
              <a:gd name="connsiteY18" fmla="*/ 572629 h 6858000"/>
              <a:gd name="connsiteX19" fmla="*/ 11079578 w 12191998"/>
              <a:gd name="connsiteY19" fmla="*/ 572629 h 6858000"/>
              <a:gd name="connsiteX20" fmla="*/ 11079578 w 12191998"/>
              <a:gd name="connsiteY20" fmla="*/ 338746 h 6858000"/>
              <a:gd name="connsiteX21" fmla="*/ 11156284 w 12191998"/>
              <a:gd name="connsiteY21" fmla="*/ 338746 h 6858000"/>
              <a:gd name="connsiteX22" fmla="*/ 11200520 w 12191998"/>
              <a:gd name="connsiteY22" fmla="*/ 387923 h 6858000"/>
              <a:gd name="connsiteX23" fmla="*/ 11200520 w 12191998"/>
              <a:gd name="connsiteY23" fmla="*/ 572629 h 6858000"/>
              <a:gd name="connsiteX24" fmla="*/ 11250873 w 12191998"/>
              <a:gd name="connsiteY24" fmla="*/ 572629 h 6858000"/>
              <a:gd name="connsiteX25" fmla="*/ 11250873 w 12191998"/>
              <a:gd name="connsiteY25" fmla="*/ 374040 h 6858000"/>
              <a:gd name="connsiteX26" fmla="*/ 11181696 w 12191998"/>
              <a:gd name="connsiteY26" fmla="*/ 296864 h 6858000"/>
              <a:gd name="connsiteX27" fmla="*/ 11351579 w 12191998"/>
              <a:gd name="connsiteY27" fmla="*/ 296864 h 6858000"/>
              <a:gd name="connsiteX28" fmla="*/ 11280755 w 12191998"/>
              <a:gd name="connsiteY28" fmla="*/ 373335 h 6858000"/>
              <a:gd name="connsiteX29" fmla="*/ 11348049 w 12191998"/>
              <a:gd name="connsiteY29" fmla="*/ 452864 h 6858000"/>
              <a:gd name="connsiteX30" fmla="*/ 11467814 w 12191998"/>
              <a:gd name="connsiteY30" fmla="*/ 452864 h 6858000"/>
              <a:gd name="connsiteX31" fmla="*/ 11504520 w 12191998"/>
              <a:gd name="connsiteY31" fmla="*/ 494040 h 6858000"/>
              <a:gd name="connsiteX32" fmla="*/ 11468755 w 12191998"/>
              <a:gd name="connsiteY32" fmla="*/ 530746 h 6858000"/>
              <a:gd name="connsiteX33" fmla="*/ 11285461 w 12191998"/>
              <a:gd name="connsiteY33" fmla="*/ 530746 h 6858000"/>
              <a:gd name="connsiteX34" fmla="*/ 11285461 w 12191998"/>
              <a:gd name="connsiteY34" fmla="*/ 572864 h 6858000"/>
              <a:gd name="connsiteX35" fmla="*/ 11489932 w 12191998"/>
              <a:gd name="connsiteY35" fmla="*/ 572864 h 6858000"/>
              <a:gd name="connsiteX36" fmla="*/ 11555579 w 12191998"/>
              <a:gd name="connsiteY36" fmla="*/ 494511 h 6858000"/>
              <a:gd name="connsiteX37" fmla="*/ 11493226 w 12191998"/>
              <a:gd name="connsiteY37" fmla="*/ 411217 h 6858000"/>
              <a:gd name="connsiteX38" fmla="*/ 11363814 w 12191998"/>
              <a:gd name="connsiteY38" fmla="*/ 411217 h 6858000"/>
              <a:gd name="connsiteX39" fmla="*/ 11331108 w 12191998"/>
              <a:gd name="connsiteY39" fmla="*/ 374511 h 6858000"/>
              <a:gd name="connsiteX40" fmla="*/ 11369226 w 12191998"/>
              <a:gd name="connsiteY40" fmla="*/ 338982 h 6858000"/>
              <a:gd name="connsiteX41" fmla="*/ 11545932 w 12191998"/>
              <a:gd name="connsiteY41" fmla="*/ 338982 h 6858000"/>
              <a:gd name="connsiteX42" fmla="*/ 11545932 w 12191998"/>
              <a:gd name="connsiteY42" fmla="*/ 297099 h 6858000"/>
              <a:gd name="connsiteX43" fmla="*/ 11686167 w 12191998"/>
              <a:gd name="connsiteY43" fmla="*/ 296864 h 6858000"/>
              <a:gd name="connsiteX44" fmla="*/ 11612284 w 12191998"/>
              <a:gd name="connsiteY44" fmla="*/ 313805 h 6858000"/>
              <a:gd name="connsiteX45" fmla="*/ 11586402 w 12191998"/>
              <a:gd name="connsiteY45" fmla="*/ 384393 h 6858000"/>
              <a:gd name="connsiteX46" fmla="*/ 11586402 w 12191998"/>
              <a:gd name="connsiteY46" fmla="*/ 483923 h 6858000"/>
              <a:gd name="connsiteX47" fmla="*/ 11613931 w 12191998"/>
              <a:gd name="connsiteY47" fmla="*/ 558276 h 6858000"/>
              <a:gd name="connsiteX48" fmla="*/ 11686402 w 12191998"/>
              <a:gd name="connsiteY48" fmla="*/ 572629 h 6858000"/>
              <a:gd name="connsiteX49" fmla="*/ 11807108 w 12191998"/>
              <a:gd name="connsiteY49" fmla="*/ 572629 h 6858000"/>
              <a:gd name="connsiteX50" fmla="*/ 11807108 w 12191998"/>
              <a:gd name="connsiteY50" fmla="*/ 583217 h 6858000"/>
              <a:gd name="connsiteX51" fmla="*/ 11779108 w 12191998"/>
              <a:gd name="connsiteY51" fmla="*/ 613099 h 6858000"/>
              <a:gd name="connsiteX52" fmla="*/ 11621696 w 12191998"/>
              <a:gd name="connsiteY52" fmla="*/ 613099 h 6858000"/>
              <a:gd name="connsiteX53" fmla="*/ 11621696 w 12191998"/>
              <a:gd name="connsiteY53" fmla="*/ 657335 h 6858000"/>
              <a:gd name="connsiteX54" fmla="*/ 11795343 w 12191998"/>
              <a:gd name="connsiteY54" fmla="*/ 657335 h 6858000"/>
              <a:gd name="connsiteX55" fmla="*/ 11857226 w 12191998"/>
              <a:gd name="connsiteY55" fmla="*/ 597099 h 6858000"/>
              <a:gd name="connsiteX56" fmla="*/ 11857226 w 12191998"/>
              <a:gd name="connsiteY56" fmla="*/ 296864 h 6858000"/>
              <a:gd name="connsiteX57" fmla="*/ 0 w 12191998"/>
              <a:gd name="connsiteY57" fmla="*/ 0 h 6858000"/>
              <a:gd name="connsiteX58" fmla="*/ 12191998 w 12191998"/>
              <a:gd name="connsiteY58" fmla="*/ 0 h 6858000"/>
              <a:gd name="connsiteX59" fmla="*/ 12191998 w 12191998"/>
              <a:gd name="connsiteY59" fmla="*/ 6858000 h 6858000"/>
              <a:gd name="connsiteX60" fmla="*/ 0 w 12191998"/>
              <a:gd name="connsiteY6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12191998" h="6858000">
                <a:moveTo>
                  <a:pt x="10764520" y="454511"/>
                </a:moveTo>
                <a:cubicBezTo>
                  <a:pt x="10731344" y="454511"/>
                  <a:pt x="10704520" y="481335"/>
                  <a:pt x="10704520" y="514511"/>
                </a:cubicBezTo>
                <a:cubicBezTo>
                  <a:pt x="10704520" y="547687"/>
                  <a:pt x="10731344" y="574511"/>
                  <a:pt x="10764520" y="574511"/>
                </a:cubicBezTo>
                <a:cubicBezTo>
                  <a:pt x="10797697" y="574511"/>
                  <a:pt x="10824520" y="547687"/>
                  <a:pt x="10824520" y="514511"/>
                </a:cubicBezTo>
                <a:cubicBezTo>
                  <a:pt x="10824520" y="481335"/>
                  <a:pt x="10797697" y="454511"/>
                  <a:pt x="10764520" y="454511"/>
                </a:cubicBezTo>
                <a:close/>
                <a:moveTo>
                  <a:pt x="11703579" y="338982"/>
                </a:moveTo>
                <a:lnTo>
                  <a:pt x="11807108" y="338982"/>
                </a:lnTo>
                <a:lnTo>
                  <a:pt x="11807108" y="530746"/>
                </a:lnTo>
                <a:lnTo>
                  <a:pt x="11701461" y="530746"/>
                </a:lnTo>
                <a:cubicBezTo>
                  <a:pt x="11670167" y="530982"/>
                  <a:pt x="11638637" y="533099"/>
                  <a:pt x="11637696" y="492629"/>
                </a:cubicBezTo>
                <a:cubicBezTo>
                  <a:pt x="11637696" y="490982"/>
                  <a:pt x="11637461" y="476158"/>
                  <a:pt x="11637696" y="432864"/>
                </a:cubicBezTo>
                <a:cubicBezTo>
                  <a:pt x="11637932" y="396158"/>
                  <a:pt x="11637461" y="387452"/>
                  <a:pt x="11637696" y="383688"/>
                </a:cubicBezTo>
                <a:cubicBezTo>
                  <a:pt x="11639343" y="349805"/>
                  <a:pt x="11651814" y="337805"/>
                  <a:pt x="11703579" y="338982"/>
                </a:cubicBezTo>
                <a:close/>
                <a:moveTo>
                  <a:pt x="10863343" y="296864"/>
                </a:moveTo>
                <a:lnTo>
                  <a:pt x="10863343" y="572629"/>
                </a:lnTo>
                <a:lnTo>
                  <a:pt x="10913696" y="572629"/>
                </a:lnTo>
                <a:lnTo>
                  <a:pt x="10913696" y="338746"/>
                </a:lnTo>
                <a:lnTo>
                  <a:pt x="11028990" y="338746"/>
                </a:lnTo>
                <a:lnTo>
                  <a:pt x="11028990" y="572629"/>
                </a:lnTo>
                <a:lnTo>
                  <a:pt x="11079578" y="572629"/>
                </a:lnTo>
                <a:lnTo>
                  <a:pt x="11079578" y="338746"/>
                </a:lnTo>
                <a:lnTo>
                  <a:pt x="11156284" y="338746"/>
                </a:lnTo>
                <a:cubicBezTo>
                  <a:pt x="11182167" y="338746"/>
                  <a:pt x="11200520" y="354276"/>
                  <a:pt x="11200520" y="387923"/>
                </a:cubicBezTo>
                <a:lnTo>
                  <a:pt x="11200520" y="572629"/>
                </a:lnTo>
                <a:lnTo>
                  <a:pt x="11250873" y="572629"/>
                </a:lnTo>
                <a:lnTo>
                  <a:pt x="11250873" y="374040"/>
                </a:lnTo>
                <a:cubicBezTo>
                  <a:pt x="11250873" y="336393"/>
                  <a:pt x="11231579" y="296864"/>
                  <a:pt x="11181696" y="296864"/>
                </a:cubicBezTo>
                <a:close/>
                <a:moveTo>
                  <a:pt x="11351579" y="296864"/>
                </a:moveTo>
                <a:cubicBezTo>
                  <a:pt x="11297226" y="296864"/>
                  <a:pt x="11280755" y="333099"/>
                  <a:pt x="11280755" y="373335"/>
                </a:cubicBezTo>
                <a:cubicBezTo>
                  <a:pt x="11280755" y="416629"/>
                  <a:pt x="11298637" y="452864"/>
                  <a:pt x="11348049" y="452864"/>
                </a:cubicBezTo>
                <a:lnTo>
                  <a:pt x="11467814" y="452864"/>
                </a:lnTo>
                <a:cubicBezTo>
                  <a:pt x="11504520" y="452864"/>
                  <a:pt x="11504520" y="481099"/>
                  <a:pt x="11504520" y="494040"/>
                </a:cubicBezTo>
                <a:cubicBezTo>
                  <a:pt x="11504520" y="506040"/>
                  <a:pt x="11504520" y="530746"/>
                  <a:pt x="11468755" y="530746"/>
                </a:cubicBezTo>
                <a:lnTo>
                  <a:pt x="11285461" y="530746"/>
                </a:lnTo>
                <a:lnTo>
                  <a:pt x="11285461" y="572864"/>
                </a:lnTo>
                <a:lnTo>
                  <a:pt x="11489932" y="572864"/>
                </a:lnTo>
                <a:cubicBezTo>
                  <a:pt x="11540991" y="572864"/>
                  <a:pt x="11555579" y="542982"/>
                  <a:pt x="11555579" y="494511"/>
                </a:cubicBezTo>
                <a:cubicBezTo>
                  <a:pt x="11555579" y="436864"/>
                  <a:pt x="11536755" y="411217"/>
                  <a:pt x="11493226" y="411217"/>
                </a:cubicBezTo>
                <a:lnTo>
                  <a:pt x="11363814" y="411217"/>
                </a:lnTo>
                <a:cubicBezTo>
                  <a:pt x="11331108" y="411217"/>
                  <a:pt x="11331108" y="389099"/>
                  <a:pt x="11331108" y="374511"/>
                </a:cubicBezTo>
                <a:cubicBezTo>
                  <a:pt x="11331108" y="362982"/>
                  <a:pt x="11334402" y="338982"/>
                  <a:pt x="11369226" y="338982"/>
                </a:cubicBezTo>
                <a:lnTo>
                  <a:pt x="11545932" y="338982"/>
                </a:lnTo>
                <a:lnTo>
                  <a:pt x="11545932" y="297099"/>
                </a:lnTo>
                <a:close/>
                <a:moveTo>
                  <a:pt x="11686167" y="296864"/>
                </a:moveTo>
                <a:cubicBezTo>
                  <a:pt x="11641226" y="296864"/>
                  <a:pt x="11624520" y="303923"/>
                  <a:pt x="11612284" y="313805"/>
                </a:cubicBezTo>
                <a:cubicBezTo>
                  <a:pt x="11598873" y="324629"/>
                  <a:pt x="11586637" y="338040"/>
                  <a:pt x="11586402" y="384393"/>
                </a:cubicBezTo>
                <a:lnTo>
                  <a:pt x="11586402" y="483923"/>
                </a:lnTo>
                <a:cubicBezTo>
                  <a:pt x="11586402" y="532864"/>
                  <a:pt x="11600049" y="546746"/>
                  <a:pt x="11613931" y="558276"/>
                </a:cubicBezTo>
                <a:cubicBezTo>
                  <a:pt x="11623343" y="564864"/>
                  <a:pt x="11638873" y="572629"/>
                  <a:pt x="11686402" y="572629"/>
                </a:cubicBezTo>
                <a:lnTo>
                  <a:pt x="11807108" y="572629"/>
                </a:lnTo>
                <a:lnTo>
                  <a:pt x="11807108" y="583217"/>
                </a:lnTo>
                <a:cubicBezTo>
                  <a:pt x="11807108" y="604158"/>
                  <a:pt x="11803108" y="613099"/>
                  <a:pt x="11779108" y="613099"/>
                </a:cubicBezTo>
                <a:lnTo>
                  <a:pt x="11621696" y="613099"/>
                </a:lnTo>
                <a:lnTo>
                  <a:pt x="11621696" y="657335"/>
                </a:lnTo>
                <a:lnTo>
                  <a:pt x="11795343" y="657335"/>
                </a:lnTo>
                <a:cubicBezTo>
                  <a:pt x="11842167" y="657335"/>
                  <a:pt x="11857226" y="636393"/>
                  <a:pt x="11857226" y="597099"/>
                </a:cubicBezTo>
                <a:lnTo>
                  <a:pt x="11857226" y="296864"/>
                </a:lnTo>
                <a:close/>
                <a:moveTo>
                  <a:pt x="0" y="0"/>
                </a:moveTo>
                <a:lnTo>
                  <a:pt x="12191998" y="0"/>
                </a:lnTo>
                <a:lnTo>
                  <a:pt x="12191998" y="6858000"/>
                </a:lnTo>
                <a:lnTo>
                  <a:pt x="0" y="6858000"/>
                </a:lnTo>
                <a:close/>
              </a:path>
            </a:pathLst>
          </a:custGeom>
          <a:solidFill>
            <a:schemeClr val="bg2"/>
          </a:solidFill>
        </p:spPr>
        <p:txBody>
          <a:bodyPr wrap="square">
            <a:noAutofit/>
          </a:bodyPr>
          <a:lstStyle/>
          <a:p>
            <a:r>
              <a:rPr lang="de-DE"/>
              <a:t>Bild durch Klicken auf Symbol hinzufügen</a:t>
            </a:r>
          </a:p>
        </p:txBody>
      </p:sp>
      <p:sp>
        <p:nvSpPr>
          <p:cNvPr id="36" name="Titel 35">
            <a:extLst>
              <a:ext uri="{FF2B5EF4-FFF2-40B4-BE49-F238E27FC236}">
                <a16:creationId xmlns:a16="http://schemas.microsoft.com/office/drawing/2014/main" id="{96C8531C-5AF0-B253-98FC-D9C844FE91DB}"/>
              </a:ext>
            </a:extLst>
          </p:cNvPr>
          <p:cNvSpPr>
            <a:spLocks noGrp="1"/>
          </p:cNvSpPr>
          <p:nvPr>
            <p:ph type="title"/>
          </p:nvPr>
        </p:nvSpPr>
        <p:spPr bwMode="gray">
          <a:xfrm>
            <a:off x="623887" y="3501069"/>
            <a:ext cx="6284912" cy="2591755"/>
          </a:xfrm>
          <a:custGeom>
            <a:avLst/>
            <a:gdLst>
              <a:gd name="connsiteX0" fmla="*/ 0 w 6284912"/>
              <a:gd name="connsiteY0" fmla="*/ 0 h 2522538"/>
              <a:gd name="connsiteX1" fmla="*/ 254000 w 6284912"/>
              <a:gd name="connsiteY1" fmla="*/ 0 h 2522538"/>
              <a:gd name="connsiteX2" fmla="*/ 6030912 w 6284912"/>
              <a:gd name="connsiteY2" fmla="*/ 0 h 2522538"/>
              <a:gd name="connsiteX3" fmla="*/ 6064518 w 6284912"/>
              <a:gd name="connsiteY3" fmla="*/ 0 h 2522538"/>
              <a:gd name="connsiteX4" fmla="*/ 6284912 w 6284912"/>
              <a:gd name="connsiteY4" fmla="*/ 220394 h 2522538"/>
              <a:gd name="connsiteX5" fmla="*/ 6284912 w 6284912"/>
              <a:gd name="connsiteY5" fmla="*/ 2522538 h 2522538"/>
              <a:gd name="connsiteX6" fmla="*/ 6030912 w 6284912"/>
              <a:gd name="connsiteY6" fmla="*/ 2522538 h 2522538"/>
              <a:gd name="connsiteX7" fmla="*/ 254000 w 6284912"/>
              <a:gd name="connsiteY7" fmla="*/ 2522538 h 2522538"/>
              <a:gd name="connsiteX8" fmla="*/ 220394 w 6284912"/>
              <a:gd name="connsiteY8" fmla="*/ 2522538 h 2522538"/>
              <a:gd name="connsiteX9" fmla="*/ 0 w 6284912"/>
              <a:gd name="connsiteY9" fmla="*/ 2302144 h 2522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284912" h="2522538">
                <a:moveTo>
                  <a:pt x="0" y="0"/>
                </a:moveTo>
                <a:lnTo>
                  <a:pt x="254000" y="0"/>
                </a:lnTo>
                <a:lnTo>
                  <a:pt x="6030912" y="0"/>
                </a:lnTo>
                <a:lnTo>
                  <a:pt x="6064518" y="0"/>
                </a:lnTo>
                <a:cubicBezTo>
                  <a:pt x="6186238" y="0"/>
                  <a:pt x="6284912" y="98674"/>
                  <a:pt x="6284912" y="220394"/>
                </a:cubicBezTo>
                <a:lnTo>
                  <a:pt x="6284912" y="2522538"/>
                </a:lnTo>
                <a:lnTo>
                  <a:pt x="6030912" y="2522538"/>
                </a:lnTo>
                <a:lnTo>
                  <a:pt x="254000" y="2522538"/>
                </a:lnTo>
                <a:lnTo>
                  <a:pt x="220394" y="2522538"/>
                </a:lnTo>
                <a:cubicBezTo>
                  <a:pt x="98674" y="2522538"/>
                  <a:pt x="0" y="2423864"/>
                  <a:pt x="0" y="2302144"/>
                </a:cubicBezTo>
                <a:close/>
              </a:path>
            </a:pathLst>
          </a:custGeom>
          <a:solidFill>
            <a:schemeClr val="bg1"/>
          </a:solidFill>
        </p:spPr>
        <p:txBody>
          <a:bodyPr vert="horz" wrap="square" lIns="1008000" tIns="216000" rIns="288000" bIns="216000" anchor="t">
            <a:noAutofit/>
          </a:bodyPr>
          <a:lstStyle>
            <a:lvl1pPr rtl="0">
              <a:spcAft>
                <a:spcPts val="600"/>
              </a:spcAft>
              <a:defRPr sz="3600">
                <a:solidFill>
                  <a:schemeClr val="accent1"/>
                </a:solidFill>
              </a:defRPr>
            </a:lvl1pPr>
          </a:lstStyle>
          <a:p>
            <a:r>
              <a:rPr lang="de-DE"/>
              <a:t>Mastertitelformat bearbeiten</a:t>
            </a:r>
          </a:p>
        </p:txBody>
      </p:sp>
      <p:sp>
        <p:nvSpPr>
          <p:cNvPr id="3" name="Textplatzhalter 2">
            <a:extLst>
              <a:ext uri="{FF2B5EF4-FFF2-40B4-BE49-F238E27FC236}">
                <a16:creationId xmlns:a16="http://schemas.microsoft.com/office/drawing/2014/main" id="{FBE249F0-AC7A-6A7E-2976-07517C51C45C}"/>
              </a:ext>
            </a:extLst>
          </p:cNvPr>
          <p:cNvSpPr>
            <a:spLocks noGrp="1"/>
          </p:cNvSpPr>
          <p:nvPr>
            <p:ph type="body" sz="quarter" idx="17" hasCustomPrompt="1"/>
          </p:nvPr>
        </p:nvSpPr>
        <p:spPr>
          <a:xfrm>
            <a:off x="623887" y="3501070"/>
            <a:ext cx="800100" cy="772107"/>
          </a:xfrm>
        </p:spPr>
        <p:txBody>
          <a:bodyPr lIns="288000" tIns="216000">
            <a:noAutofit/>
          </a:bodyPr>
          <a:lstStyle>
            <a:lvl1pPr algn="r">
              <a:defRPr sz="3600" b="1">
                <a:solidFill>
                  <a:schemeClr val="accent1"/>
                </a:solidFill>
                <a:latin typeface="+mj-lt"/>
              </a:defRPr>
            </a:lvl1pPr>
          </a:lstStyle>
          <a:p>
            <a:pPr lvl="0"/>
            <a:r>
              <a:rPr lang="de-DE" dirty="0"/>
              <a:t>01</a:t>
            </a:r>
          </a:p>
        </p:txBody>
      </p:sp>
      <p:sp>
        <p:nvSpPr>
          <p:cNvPr id="30" name="Fußzeilenplatzhalter 29">
            <a:extLst>
              <a:ext uri="{FF2B5EF4-FFF2-40B4-BE49-F238E27FC236}">
                <a16:creationId xmlns:a16="http://schemas.microsoft.com/office/drawing/2014/main" id="{AB3B4481-ACE7-EC01-A2C2-1A6C55C2CB1F}"/>
              </a:ext>
            </a:extLst>
          </p:cNvPr>
          <p:cNvSpPr>
            <a:spLocks noGrp="1"/>
          </p:cNvSpPr>
          <p:nvPr>
            <p:ph type="ftr" sz="quarter" idx="18"/>
          </p:nvPr>
        </p:nvSpPr>
        <p:spPr/>
        <p:txBody>
          <a:bodyPr/>
          <a:lstStyle/>
          <a:p>
            <a:r>
              <a:rPr lang="de-DE"/>
              <a:t>© msg systems ag | Titel einfügen | 2024</a:t>
            </a:r>
            <a:endParaRPr lang="de-DE" dirty="0"/>
          </a:p>
        </p:txBody>
      </p:sp>
      <p:sp>
        <p:nvSpPr>
          <p:cNvPr id="73" name="Foliennummernplatzhalter 72">
            <a:extLst>
              <a:ext uri="{FF2B5EF4-FFF2-40B4-BE49-F238E27FC236}">
                <a16:creationId xmlns:a16="http://schemas.microsoft.com/office/drawing/2014/main" id="{687FF98D-9179-89D6-B2D1-19E157813367}"/>
              </a:ext>
            </a:extLst>
          </p:cNvPr>
          <p:cNvSpPr>
            <a:spLocks noGrp="1"/>
          </p:cNvSpPr>
          <p:nvPr>
            <p:ph type="sldNum" sz="quarter" idx="19"/>
          </p:nvPr>
        </p:nvSpPr>
        <p:spPr/>
        <p:txBody>
          <a:bodyPr/>
          <a:lstStyle/>
          <a:p>
            <a:fld id="{1FBD72F1-A42A-46B0-A7F8-CE6A9835826C}" type="slidenum">
              <a:rPr lang="de-DE" smtClean="0"/>
              <a:pPr/>
              <a:t>‹Nr.›</a:t>
            </a:fld>
            <a:endParaRPr lang="de-DE" dirty="0"/>
          </a:p>
        </p:txBody>
      </p:sp>
      <p:grpSp>
        <p:nvGrpSpPr>
          <p:cNvPr id="51" name="Gruppieren 50">
            <a:extLst>
              <a:ext uri="{FF2B5EF4-FFF2-40B4-BE49-F238E27FC236}">
                <a16:creationId xmlns:a16="http://schemas.microsoft.com/office/drawing/2014/main" id="{D30454BE-5DD4-6C5C-9B16-5C47ACF1A8DA}"/>
              </a:ext>
              <a:ext uri="{C183D7F6-B498-43B3-948B-1728B52AA6E4}">
                <adec:decorative xmlns:adec="http://schemas.microsoft.com/office/drawing/2017/decorative" val="1"/>
              </a:ext>
            </a:extLst>
          </p:cNvPr>
          <p:cNvGrpSpPr>
            <a:grpSpLocks/>
          </p:cNvGrpSpPr>
          <p:nvPr userDrawn="1"/>
        </p:nvGrpSpPr>
        <p:grpSpPr bwMode="gray">
          <a:xfrm>
            <a:off x="623888" y="-254000"/>
            <a:ext cx="11233150" cy="144000"/>
            <a:chOff x="623888" y="0"/>
            <a:chExt cx="11233150" cy="6858000"/>
          </a:xfrm>
        </p:grpSpPr>
        <p:cxnSp>
          <p:nvCxnSpPr>
            <p:cNvPr id="52" name="Gerader Verbinder 51">
              <a:extLst>
                <a:ext uri="{FF2B5EF4-FFF2-40B4-BE49-F238E27FC236}">
                  <a16:creationId xmlns:a16="http://schemas.microsoft.com/office/drawing/2014/main" id="{09748565-9A17-43EF-EB89-D4A0B74B57E3}"/>
                </a:ext>
              </a:extLst>
            </p:cNvPr>
            <p:cNvCxnSpPr/>
            <p:nvPr/>
          </p:nvCxnSpPr>
          <p:spPr bwMode="gray">
            <a:xfrm>
              <a:off x="62388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53" name="Gerader Verbinder 52">
              <a:extLst>
                <a:ext uri="{FF2B5EF4-FFF2-40B4-BE49-F238E27FC236}">
                  <a16:creationId xmlns:a16="http://schemas.microsoft.com/office/drawing/2014/main" id="{B86B1E96-9338-B5E0-77FA-C470E0504B2E}"/>
                </a:ext>
              </a:extLst>
            </p:cNvPr>
            <p:cNvCxnSpPr/>
            <p:nvPr/>
          </p:nvCxnSpPr>
          <p:spPr bwMode="gray">
            <a:xfrm>
              <a:off x="1185703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grpSp>
        <p:nvGrpSpPr>
          <p:cNvPr id="62" name="Gruppieren 61">
            <a:extLst>
              <a:ext uri="{FF2B5EF4-FFF2-40B4-BE49-F238E27FC236}">
                <a16:creationId xmlns:a16="http://schemas.microsoft.com/office/drawing/2014/main" id="{23AEFC0B-3357-8281-ECC6-905453CCD4B3}"/>
              </a:ext>
              <a:ext uri="{C183D7F6-B498-43B3-948B-1728B52AA6E4}">
                <adec:decorative xmlns:adec="http://schemas.microsoft.com/office/drawing/2017/decorative" val="1"/>
              </a:ext>
            </a:extLst>
          </p:cNvPr>
          <p:cNvGrpSpPr>
            <a:grpSpLocks/>
          </p:cNvGrpSpPr>
          <p:nvPr userDrawn="1"/>
        </p:nvGrpSpPr>
        <p:grpSpPr bwMode="gray">
          <a:xfrm>
            <a:off x="623888" y="6972300"/>
            <a:ext cx="11233150" cy="144000"/>
            <a:chOff x="623888" y="0"/>
            <a:chExt cx="11233150" cy="6858000"/>
          </a:xfrm>
        </p:grpSpPr>
        <p:cxnSp>
          <p:nvCxnSpPr>
            <p:cNvPr id="63" name="Gerader Verbinder 62">
              <a:extLst>
                <a:ext uri="{FF2B5EF4-FFF2-40B4-BE49-F238E27FC236}">
                  <a16:creationId xmlns:a16="http://schemas.microsoft.com/office/drawing/2014/main" id="{79A76A7A-4A89-29AA-6E90-B4DF8A963665}"/>
                </a:ext>
              </a:extLst>
            </p:cNvPr>
            <p:cNvCxnSpPr/>
            <p:nvPr/>
          </p:nvCxnSpPr>
          <p:spPr bwMode="gray">
            <a:xfrm>
              <a:off x="62388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64" name="Gerader Verbinder 63">
              <a:extLst>
                <a:ext uri="{FF2B5EF4-FFF2-40B4-BE49-F238E27FC236}">
                  <a16:creationId xmlns:a16="http://schemas.microsoft.com/office/drawing/2014/main" id="{D2B29119-661E-C7A4-D412-2008CFAA8B26}"/>
                </a:ext>
              </a:extLst>
            </p:cNvPr>
            <p:cNvCxnSpPr/>
            <p:nvPr/>
          </p:nvCxnSpPr>
          <p:spPr bwMode="gray">
            <a:xfrm>
              <a:off x="1185703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grpSp>
        <p:nvGrpSpPr>
          <p:cNvPr id="74" name="Gruppieren 73">
            <a:extLst>
              <a:ext uri="{FF2B5EF4-FFF2-40B4-BE49-F238E27FC236}">
                <a16:creationId xmlns:a16="http://schemas.microsoft.com/office/drawing/2014/main" id="{664E7908-DBD1-F7A9-1BFB-CB99F440DEB7}"/>
              </a:ext>
              <a:ext uri="{C183D7F6-B498-43B3-948B-1728B52AA6E4}">
                <adec:decorative xmlns:adec="http://schemas.microsoft.com/office/drawing/2017/decorative" val="1"/>
              </a:ext>
            </a:extLst>
          </p:cNvPr>
          <p:cNvGrpSpPr/>
          <p:nvPr userDrawn="1"/>
        </p:nvGrpSpPr>
        <p:grpSpPr bwMode="gray">
          <a:xfrm>
            <a:off x="-254000" y="296863"/>
            <a:ext cx="144000" cy="6300787"/>
            <a:chOff x="0" y="296863"/>
            <a:chExt cx="12192000" cy="6300787"/>
          </a:xfrm>
        </p:grpSpPr>
        <p:cxnSp>
          <p:nvCxnSpPr>
            <p:cNvPr id="85" name="Gerader Verbinder 84">
              <a:extLst>
                <a:ext uri="{FF2B5EF4-FFF2-40B4-BE49-F238E27FC236}">
                  <a16:creationId xmlns:a16="http://schemas.microsoft.com/office/drawing/2014/main" id="{3569A712-8A5D-61A9-A4E2-A66D7DF41364}"/>
                </a:ext>
              </a:extLst>
            </p:cNvPr>
            <p:cNvCxnSpPr>
              <a:cxnSpLocks/>
            </p:cNvCxnSpPr>
            <p:nvPr/>
          </p:nvCxnSpPr>
          <p:spPr bwMode="gray">
            <a:xfrm flipH="1">
              <a:off x="0" y="296863"/>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11" name="Gerader Verbinder 110">
              <a:extLst>
                <a:ext uri="{FF2B5EF4-FFF2-40B4-BE49-F238E27FC236}">
                  <a16:creationId xmlns:a16="http://schemas.microsoft.com/office/drawing/2014/main" id="{5F4C2EB6-5306-EED4-C63B-B258B284337D}"/>
                </a:ext>
              </a:extLst>
            </p:cNvPr>
            <p:cNvCxnSpPr>
              <a:cxnSpLocks/>
            </p:cNvCxnSpPr>
            <p:nvPr/>
          </p:nvCxnSpPr>
          <p:spPr bwMode="gray">
            <a:xfrm flipH="1">
              <a:off x="0" y="620713"/>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12" name="Gerader Verbinder 111">
              <a:extLst>
                <a:ext uri="{FF2B5EF4-FFF2-40B4-BE49-F238E27FC236}">
                  <a16:creationId xmlns:a16="http://schemas.microsoft.com/office/drawing/2014/main" id="{BF5A0AFC-C635-255F-B34C-9740433A2AEA}"/>
                </a:ext>
              </a:extLst>
            </p:cNvPr>
            <p:cNvCxnSpPr>
              <a:cxnSpLocks/>
            </p:cNvCxnSpPr>
            <p:nvPr/>
          </p:nvCxnSpPr>
          <p:spPr bwMode="gray">
            <a:xfrm flipH="1">
              <a:off x="0" y="136207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13" name="Gerader Verbinder 112">
              <a:extLst>
                <a:ext uri="{FF2B5EF4-FFF2-40B4-BE49-F238E27FC236}">
                  <a16:creationId xmlns:a16="http://schemas.microsoft.com/office/drawing/2014/main" id="{D8F9C328-FF3B-D652-2F1B-495F008A1A9D}"/>
                </a:ext>
              </a:extLst>
            </p:cNvPr>
            <p:cNvCxnSpPr>
              <a:cxnSpLocks/>
            </p:cNvCxnSpPr>
            <p:nvPr/>
          </p:nvCxnSpPr>
          <p:spPr bwMode="gray">
            <a:xfrm flipH="1">
              <a:off x="0" y="1773239"/>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14" name="Gerader Verbinder 113">
              <a:extLst>
                <a:ext uri="{FF2B5EF4-FFF2-40B4-BE49-F238E27FC236}">
                  <a16:creationId xmlns:a16="http://schemas.microsoft.com/office/drawing/2014/main" id="{B57D5572-CC62-B60E-67F7-1F2F25BEDBD3}"/>
                </a:ext>
              </a:extLst>
            </p:cNvPr>
            <p:cNvCxnSpPr>
              <a:cxnSpLocks/>
            </p:cNvCxnSpPr>
            <p:nvPr/>
          </p:nvCxnSpPr>
          <p:spPr bwMode="gray">
            <a:xfrm flipH="1">
              <a:off x="0" y="609282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92" name="Gerader Verbinder 191">
              <a:extLst>
                <a:ext uri="{FF2B5EF4-FFF2-40B4-BE49-F238E27FC236}">
                  <a16:creationId xmlns:a16="http://schemas.microsoft.com/office/drawing/2014/main" id="{D32CF0AB-B445-A814-7D1B-0BFB0DAC7E7D}"/>
                </a:ext>
              </a:extLst>
            </p:cNvPr>
            <p:cNvCxnSpPr>
              <a:cxnSpLocks/>
            </p:cNvCxnSpPr>
            <p:nvPr/>
          </p:nvCxnSpPr>
          <p:spPr bwMode="gray">
            <a:xfrm flipH="1">
              <a:off x="0" y="630872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93" name="Gerader Verbinder 192">
              <a:extLst>
                <a:ext uri="{FF2B5EF4-FFF2-40B4-BE49-F238E27FC236}">
                  <a16:creationId xmlns:a16="http://schemas.microsoft.com/office/drawing/2014/main" id="{0A7BCC33-CF5C-1616-52F2-884E1C277F5D}"/>
                </a:ext>
              </a:extLst>
            </p:cNvPr>
            <p:cNvCxnSpPr>
              <a:cxnSpLocks/>
            </p:cNvCxnSpPr>
            <p:nvPr/>
          </p:nvCxnSpPr>
          <p:spPr bwMode="gray">
            <a:xfrm flipH="1">
              <a:off x="0" y="6597650"/>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grpSp>
        <p:nvGrpSpPr>
          <p:cNvPr id="194" name="Gruppieren 193">
            <a:extLst>
              <a:ext uri="{FF2B5EF4-FFF2-40B4-BE49-F238E27FC236}">
                <a16:creationId xmlns:a16="http://schemas.microsoft.com/office/drawing/2014/main" id="{5C834498-9640-5918-501F-1DE7C8A09F26}"/>
              </a:ext>
              <a:ext uri="{C183D7F6-B498-43B3-948B-1728B52AA6E4}">
                <adec:decorative xmlns:adec="http://schemas.microsoft.com/office/drawing/2017/decorative" val="1"/>
              </a:ext>
            </a:extLst>
          </p:cNvPr>
          <p:cNvGrpSpPr/>
          <p:nvPr userDrawn="1"/>
        </p:nvGrpSpPr>
        <p:grpSpPr bwMode="gray">
          <a:xfrm>
            <a:off x="12301940" y="296863"/>
            <a:ext cx="144000" cy="6300787"/>
            <a:chOff x="0" y="296863"/>
            <a:chExt cx="12192000" cy="6300787"/>
          </a:xfrm>
        </p:grpSpPr>
        <p:cxnSp>
          <p:nvCxnSpPr>
            <p:cNvPr id="195" name="Gerader Verbinder 194">
              <a:extLst>
                <a:ext uri="{FF2B5EF4-FFF2-40B4-BE49-F238E27FC236}">
                  <a16:creationId xmlns:a16="http://schemas.microsoft.com/office/drawing/2014/main" id="{FB855145-B12E-78F7-DA5F-2449FF7C3C67}"/>
                </a:ext>
              </a:extLst>
            </p:cNvPr>
            <p:cNvCxnSpPr>
              <a:cxnSpLocks/>
            </p:cNvCxnSpPr>
            <p:nvPr/>
          </p:nvCxnSpPr>
          <p:spPr bwMode="gray">
            <a:xfrm flipH="1">
              <a:off x="0" y="296863"/>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96" name="Gerader Verbinder 195">
              <a:extLst>
                <a:ext uri="{FF2B5EF4-FFF2-40B4-BE49-F238E27FC236}">
                  <a16:creationId xmlns:a16="http://schemas.microsoft.com/office/drawing/2014/main" id="{E3A21647-9DBA-0807-48F2-78AFC1BA8F36}"/>
                </a:ext>
              </a:extLst>
            </p:cNvPr>
            <p:cNvCxnSpPr>
              <a:cxnSpLocks/>
            </p:cNvCxnSpPr>
            <p:nvPr/>
          </p:nvCxnSpPr>
          <p:spPr bwMode="gray">
            <a:xfrm flipH="1">
              <a:off x="0" y="620713"/>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97" name="Gerader Verbinder 196">
              <a:extLst>
                <a:ext uri="{FF2B5EF4-FFF2-40B4-BE49-F238E27FC236}">
                  <a16:creationId xmlns:a16="http://schemas.microsoft.com/office/drawing/2014/main" id="{BA4216C1-1CC0-B713-4472-BBA62EB34542}"/>
                </a:ext>
              </a:extLst>
            </p:cNvPr>
            <p:cNvCxnSpPr>
              <a:cxnSpLocks/>
            </p:cNvCxnSpPr>
            <p:nvPr/>
          </p:nvCxnSpPr>
          <p:spPr bwMode="gray">
            <a:xfrm flipH="1">
              <a:off x="0" y="136207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98" name="Gerader Verbinder 197">
              <a:extLst>
                <a:ext uri="{FF2B5EF4-FFF2-40B4-BE49-F238E27FC236}">
                  <a16:creationId xmlns:a16="http://schemas.microsoft.com/office/drawing/2014/main" id="{156CA3E9-87F7-1EAC-37AB-01022F50DA84}"/>
                </a:ext>
              </a:extLst>
            </p:cNvPr>
            <p:cNvCxnSpPr>
              <a:cxnSpLocks/>
            </p:cNvCxnSpPr>
            <p:nvPr/>
          </p:nvCxnSpPr>
          <p:spPr bwMode="gray">
            <a:xfrm flipH="1">
              <a:off x="0" y="1773239"/>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99" name="Gerader Verbinder 198">
              <a:extLst>
                <a:ext uri="{FF2B5EF4-FFF2-40B4-BE49-F238E27FC236}">
                  <a16:creationId xmlns:a16="http://schemas.microsoft.com/office/drawing/2014/main" id="{D026C257-E2CE-EA9B-2EE8-240F9342FF3D}"/>
                </a:ext>
              </a:extLst>
            </p:cNvPr>
            <p:cNvCxnSpPr>
              <a:cxnSpLocks/>
            </p:cNvCxnSpPr>
            <p:nvPr/>
          </p:nvCxnSpPr>
          <p:spPr bwMode="gray">
            <a:xfrm flipH="1">
              <a:off x="0" y="609282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0" name="Gerader Verbinder 199">
              <a:extLst>
                <a:ext uri="{FF2B5EF4-FFF2-40B4-BE49-F238E27FC236}">
                  <a16:creationId xmlns:a16="http://schemas.microsoft.com/office/drawing/2014/main" id="{43532555-4104-CDAA-BB37-3521FAA2EA2B}"/>
                </a:ext>
              </a:extLst>
            </p:cNvPr>
            <p:cNvCxnSpPr>
              <a:cxnSpLocks/>
            </p:cNvCxnSpPr>
            <p:nvPr/>
          </p:nvCxnSpPr>
          <p:spPr bwMode="gray">
            <a:xfrm flipH="1">
              <a:off x="0" y="630872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1" name="Gerader Verbinder 200">
              <a:extLst>
                <a:ext uri="{FF2B5EF4-FFF2-40B4-BE49-F238E27FC236}">
                  <a16:creationId xmlns:a16="http://schemas.microsoft.com/office/drawing/2014/main" id="{091E8425-E3A4-9374-EBB5-B12E40FA865A}"/>
                </a:ext>
              </a:extLst>
            </p:cNvPr>
            <p:cNvCxnSpPr>
              <a:cxnSpLocks/>
            </p:cNvCxnSpPr>
            <p:nvPr/>
          </p:nvCxnSpPr>
          <p:spPr bwMode="gray">
            <a:xfrm flipH="1">
              <a:off x="0" y="6597650"/>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696202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el und Inhalt">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DA25395A-8F8D-D2E4-F755-32C3801B6119}"/>
              </a:ext>
            </a:extLst>
          </p:cNvPr>
          <p:cNvGraphicFramePr>
            <a:graphicFrameLocks noChangeAspect="1"/>
          </p:cNvGraphicFramePr>
          <p:nvPr userDrawn="1">
            <p:custDataLst>
              <p:tags r:id="rId1"/>
            </p:custDataLst>
            <p:extLst>
              <p:ext uri="{D42A27DB-BD31-4B8C-83A1-F6EECF244321}">
                <p14:modId xmlns:p14="http://schemas.microsoft.com/office/powerpoint/2010/main" val="350890105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306" imgH="306" progId="TCLayout.ActiveDocument.1">
                  <p:embed/>
                </p:oleObj>
              </mc:Choice>
              <mc:Fallback>
                <p:oleObj name="think-cell Folie" r:id="rId3" imgW="306" imgH="306" progId="TCLayout.ActiveDocument.1">
                  <p:embed/>
                  <p:pic>
                    <p:nvPicPr>
                      <p:cNvPr id="8" name="think-cell data - do not delete" hidden="1">
                        <a:extLst>
                          <a:ext uri="{FF2B5EF4-FFF2-40B4-BE49-F238E27FC236}">
                            <a16:creationId xmlns:a16="http://schemas.microsoft.com/office/drawing/2014/main" id="{DA25395A-8F8D-D2E4-F755-32C3801B611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2" name="Textplatzhalter 11">
            <a:extLst>
              <a:ext uri="{FF2B5EF4-FFF2-40B4-BE49-F238E27FC236}">
                <a16:creationId xmlns:a16="http://schemas.microsoft.com/office/drawing/2014/main" id="{5886BF3F-05AB-B72A-A5EC-1196760E9C96}"/>
              </a:ext>
            </a:extLst>
          </p:cNvPr>
          <p:cNvSpPr>
            <a:spLocks noGrp="1"/>
          </p:cNvSpPr>
          <p:nvPr>
            <p:ph type="body" sz="quarter" idx="12" hasCustomPrompt="1"/>
          </p:nvPr>
        </p:nvSpPr>
        <p:spPr bwMode="gray">
          <a:xfrm>
            <a:off x="623888" y="296863"/>
            <a:ext cx="9488833" cy="169277"/>
          </a:xfrm>
          <a:noFill/>
        </p:spPr>
        <p:txBody>
          <a:bodyPr wrap="square" lIns="0" tIns="0" rIns="0" bIns="0" anchor="ctr">
            <a:noAutofit/>
          </a:bodyPr>
          <a:lstStyle>
            <a:lvl1pPr rtl="0">
              <a:defRPr sz="1100" b="0">
                <a:solidFill>
                  <a:schemeClr val="tx1"/>
                </a:solidFill>
              </a:defRPr>
            </a:lvl1pPr>
          </a:lstStyle>
          <a:p>
            <a:pPr lvl="0"/>
            <a:r>
              <a:rPr lang="de-DE" err="1"/>
              <a:t>Subtitle</a:t>
            </a:r>
            <a:r>
              <a:rPr lang="de-DE"/>
              <a:t> einfügen</a:t>
            </a:r>
          </a:p>
        </p:txBody>
      </p:sp>
      <p:sp>
        <p:nvSpPr>
          <p:cNvPr id="2" name="Titel 1">
            <a:extLst>
              <a:ext uri="{FF2B5EF4-FFF2-40B4-BE49-F238E27FC236}">
                <a16:creationId xmlns:a16="http://schemas.microsoft.com/office/drawing/2014/main" id="{6EFC4E64-FF88-559D-D12A-F48A2E523085}"/>
              </a:ext>
            </a:extLst>
          </p:cNvPr>
          <p:cNvSpPr>
            <a:spLocks noGrp="1"/>
          </p:cNvSpPr>
          <p:nvPr>
            <p:ph type="title"/>
          </p:nvPr>
        </p:nvSpPr>
        <p:spPr bwMode="gray">
          <a:xfrm>
            <a:off x="623888" y="620713"/>
            <a:ext cx="9488833" cy="738664"/>
          </a:xfrm>
        </p:spPr>
        <p:txBody>
          <a:bodyPr vert="horz"/>
          <a:lstStyle>
            <a:lvl1pPr rtl="0">
              <a:defRPr/>
            </a:lvl1pPr>
          </a:lstStyle>
          <a:p>
            <a:r>
              <a:rPr lang="de-DE"/>
              <a:t>Mastertitelformat bearbeiten</a:t>
            </a:r>
          </a:p>
        </p:txBody>
      </p:sp>
      <p:sp>
        <p:nvSpPr>
          <p:cNvPr id="3" name="Inhaltsplatzhalter 2">
            <a:extLst>
              <a:ext uri="{FF2B5EF4-FFF2-40B4-BE49-F238E27FC236}">
                <a16:creationId xmlns:a16="http://schemas.microsoft.com/office/drawing/2014/main" id="{44D960F1-7AD1-ECFD-1961-13F488B14822}"/>
              </a:ext>
            </a:extLst>
          </p:cNvPr>
          <p:cNvSpPr>
            <a:spLocks noGrp="1"/>
          </p:cNvSpPr>
          <p:nvPr>
            <p:ph idx="1"/>
          </p:nvPr>
        </p:nvSpPr>
        <p:spPr bwMode="gray">
          <a:xfrm>
            <a:off x="623888" y="1773239"/>
            <a:ext cx="11233150" cy="4319586"/>
          </a:xfrm>
        </p:spPr>
        <p:txBody>
          <a:bodyPr/>
          <a:lstStyle>
            <a:lvl1pPr rtl="0">
              <a:defRPr/>
            </a:lvl1pPr>
            <a:lvl2pPr rtl="0">
              <a:defRPr/>
            </a:lvl2pPr>
            <a:lvl3pPr rtl="0">
              <a:defRPr/>
            </a:lvl3pPr>
            <a:lvl4pPr rtl="0">
              <a:defRPr/>
            </a:lvl4pPr>
            <a:lvl5pPr rtl="0">
              <a:defRPr/>
            </a:lvl5pPr>
            <a:lvl6pPr rtl="0">
              <a:defRPr/>
            </a:lvl6pPr>
            <a:lvl7pPr rtl="0">
              <a:defRPr/>
            </a:lvl7pPr>
            <a:lvl8pPr rtl="0">
              <a:defRPr/>
            </a:lvl8pPr>
            <a:lvl9pPr rtl="0">
              <a:defRPr/>
            </a:lvl9pPr>
          </a:lstStyle>
          <a:p>
            <a:pPr lvl="0"/>
            <a:r>
              <a:rPr lang="de-DE" dirty="0"/>
              <a:t>Mastertextformat bearbeiten</a:t>
            </a:r>
          </a:p>
          <a:p>
            <a:pPr lvl="1"/>
            <a:r>
              <a:rPr lang="de-DE" dirty="0"/>
              <a:t>Zweite Ebene</a:t>
            </a:r>
          </a:p>
          <a:p>
            <a:pPr lvl="2"/>
            <a:r>
              <a:rPr lang="de-DE" dirty="0"/>
              <a:t>Dritte Ebene</a:t>
            </a:r>
          </a:p>
          <a:p>
            <a:pPr lvl="3"/>
            <a:r>
              <a:rPr lang="de-DE" dirty="0"/>
              <a:t>Vierte Ebene</a:t>
            </a:r>
          </a:p>
          <a:p>
            <a:pPr lvl="4"/>
            <a:r>
              <a:rPr lang="de-DE" dirty="0"/>
              <a:t>Fünfte Ebene</a:t>
            </a:r>
          </a:p>
          <a:p>
            <a:pPr lvl="5"/>
            <a:r>
              <a:rPr lang="de-DE" dirty="0"/>
              <a:t>Sechste Ebene</a:t>
            </a:r>
          </a:p>
          <a:p>
            <a:pPr lvl="6"/>
            <a:r>
              <a:rPr lang="de-DE" dirty="0"/>
              <a:t>Siebte Ebene</a:t>
            </a:r>
          </a:p>
          <a:p>
            <a:pPr lvl="7"/>
            <a:r>
              <a:rPr lang="de-DE" dirty="0"/>
              <a:t>Achte Ebene</a:t>
            </a:r>
          </a:p>
          <a:p>
            <a:pPr lvl="8"/>
            <a:r>
              <a:rPr lang="de-DE" dirty="0"/>
              <a:t>Neunte Ebene</a:t>
            </a:r>
          </a:p>
        </p:txBody>
      </p:sp>
      <p:sp>
        <p:nvSpPr>
          <p:cNvPr id="9" name="Fußzeilenplatzhalter 8">
            <a:extLst>
              <a:ext uri="{FF2B5EF4-FFF2-40B4-BE49-F238E27FC236}">
                <a16:creationId xmlns:a16="http://schemas.microsoft.com/office/drawing/2014/main" id="{D03EB9C7-5B0D-40C1-4C1E-90D2B3B10616}"/>
              </a:ext>
            </a:extLst>
          </p:cNvPr>
          <p:cNvSpPr>
            <a:spLocks noGrp="1"/>
          </p:cNvSpPr>
          <p:nvPr>
            <p:ph type="ftr" sz="quarter" idx="10"/>
          </p:nvPr>
        </p:nvSpPr>
        <p:spPr bwMode="gray"/>
        <p:txBody>
          <a:bodyPr/>
          <a:lstStyle>
            <a:lvl1pPr rtl="0">
              <a:defRPr/>
            </a:lvl1pPr>
          </a:lstStyle>
          <a:p>
            <a:r>
              <a:rPr lang="de-DE"/>
              <a:t>© msg systems ag | Titel einfügen | 2024</a:t>
            </a:r>
          </a:p>
        </p:txBody>
      </p:sp>
      <p:sp>
        <p:nvSpPr>
          <p:cNvPr id="10" name="Foliennummernplatzhalter 9">
            <a:extLst>
              <a:ext uri="{FF2B5EF4-FFF2-40B4-BE49-F238E27FC236}">
                <a16:creationId xmlns:a16="http://schemas.microsoft.com/office/drawing/2014/main" id="{9DFE6708-DAE5-9464-8231-70CB5EC0057C}"/>
              </a:ext>
            </a:extLst>
          </p:cNvPr>
          <p:cNvSpPr>
            <a:spLocks noGrp="1"/>
          </p:cNvSpPr>
          <p:nvPr>
            <p:ph type="sldNum" sz="quarter" idx="11"/>
          </p:nvPr>
        </p:nvSpPr>
        <p:spPr bwMode="gray"/>
        <p:txBody>
          <a:bodyPr/>
          <a:lstStyle>
            <a:lvl1pPr rtl="0">
              <a:defRPr/>
            </a:lvl1pPr>
          </a:lstStyle>
          <a:p>
            <a:fld id="{1FBD72F1-A42A-46B0-A7F8-CE6A9835826C}" type="slidenum">
              <a:rPr lang="de-DE" smtClean="0"/>
              <a:pPr/>
              <a:t>‹Nr.›</a:t>
            </a:fld>
            <a:endParaRPr lang="de-DE"/>
          </a:p>
        </p:txBody>
      </p:sp>
    </p:spTree>
    <p:extLst>
      <p:ext uri="{BB962C8B-B14F-4D97-AF65-F5344CB8AC3E}">
        <p14:creationId xmlns:p14="http://schemas.microsoft.com/office/powerpoint/2010/main" val="31038198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Nur Titel">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DA25395A-8F8D-D2E4-F755-32C3801B6119}"/>
              </a:ext>
            </a:extLst>
          </p:cNvPr>
          <p:cNvGraphicFramePr>
            <a:graphicFrameLocks noChangeAspect="1"/>
          </p:cNvGraphicFramePr>
          <p:nvPr userDrawn="1">
            <p:custDataLst>
              <p:tags r:id="rId1"/>
            </p:custDataLst>
            <p:extLst>
              <p:ext uri="{D42A27DB-BD31-4B8C-83A1-F6EECF244321}">
                <p14:modId xmlns:p14="http://schemas.microsoft.com/office/powerpoint/2010/main" val="111137525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306" imgH="306" progId="TCLayout.ActiveDocument.1">
                  <p:embed/>
                </p:oleObj>
              </mc:Choice>
              <mc:Fallback>
                <p:oleObj name="think-cell Folie" r:id="rId3" imgW="306" imgH="306" progId="TCLayout.ActiveDocument.1">
                  <p:embed/>
                  <p:pic>
                    <p:nvPicPr>
                      <p:cNvPr id="8" name="think-cell data - do not delete" hidden="1">
                        <a:extLst>
                          <a:ext uri="{FF2B5EF4-FFF2-40B4-BE49-F238E27FC236}">
                            <a16:creationId xmlns:a16="http://schemas.microsoft.com/office/drawing/2014/main" id="{DA25395A-8F8D-D2E4-F755-32C3801B611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2" name="Textplatzhalter 11">
            <a:extLst>
              <a:ext uri="{FF2B5EF4-FFF2-40B4-BE49-F238E27FC236}">
                <a16:creationId xmlns:a16="http://schemas.microsoft.com/office/drawing/2014/main" id="{5886BF3F-05AB-B72A-A5EC-1196760E9C96}"/>
              </a:ext>
            </a:extLst>
          </p:cNvPr>
          <p:cNvSpPr>
            <a:spLocks noGrp="1"/>
          </p:cNvSpPr>
          <p:nvPr>
            <p:ph type="body" sz="quarter" idx="12" hasCustomPrompt="1"/>
          </p:nvPr>
        </p:nvSpPr>
        <p:spPr bwMode="gray">
          <a:xfrm>
            <a:off x="623888" y="296863"/>
            <a:ext cx="9488833" cy="169277"/>
          </a:xfrm>
          <a:noFill/>
        </p:spPr>
        <p:txBody>
          <a:bodyPr wrap="square" lIns="0" tIns="0" rIns="0" bIns="0" anchor="ctr">
            <a:noAutofit/>
          </a:bodyPr>
          <a:lstStyle>
            <a:lvl1pPr rtl="0">
              <a:defRPr sz="1100" b="0">
                <a:solidFill>
                  <a:schemeClr val="tx1"/>
                </a:solidFill>
              </a:defRPr>
            </a:lvl1pPr>
          </a:lstStyle>
          <a:p>
            <a:pPr lvl="0"/>
            <a:r>
              <a:rPr lang="de-DE" err="1"/>
              <a:t>Subtitle</a:t>
            </a:r>
            <a:r>
              <a:rPr lang="de-DE"/>
              <a:t> einfügen</a:t>
            </a:r>
          </a:p>
        </p:txBody>
      </p:sp>
      <p:sp>
        <p:nvSpPr>
          <p:cNvPr id="2" name="Titel 1">
            <a:extLst>
              <a:ext uri="{FF2B5EF4-FFF2-40B4-BE49-F238E27FC236}">
                <a16:creationId xmlns:a16="http://schemas.microsoft.com/office/drawing/2014/main" id="{6EFC4E64-FF88-559D-D12A-F48A2E523085}"/>
              </a:ext>
            </a:extLst>
          </p:cNvPr>
          <p:cNvSpPr>
            <a:spLocks noGrp="1"/>
          </p:cNvSpPr>
          <p:nvPr>
            <p:ph type="title"/>
          </p:nvPr>
        </p:nvSpPr>
        <p:spPr bwMode="gray">
          <a:xfrm>
            <a:off x="623888" y="620713"/>
            <a:ext cx="9488833" cy="738664"/>
          </a:xfrm>
        </p:spPr>
        <p:txBody>
          <a:bodyPr vert="horz"/>
          <a:lstStyle>
            <a:lvl1pPr rtl="0">
              <a:defRPr/>
            </a:lvl1pPr>
          </a:lstStyle>
          <a:p>
            <a:r>
              <a:rPr lang="de-DE"/>
              <a:t>Mastertitelformat bearbeiten</a:t>
            </a:r>
          </a:p>
        </p:txBody>
      </p:sp>
      <p:sp>
        <p:nvSpPr>
          <p:cNvPr id="9" name="Fußzeilenplatzhalter 8">
            <a:extLst>
              <a:ext uri="{FF2B5EF4-FFF2-40B4-BE49-F238E27FC236}">
                <a16:creationId xmlns:a16="http://schemas.microsoft.com/office/drawing/2014/main" id="{D03EB9C7-5B0D-40C1-4C1E-90D2B3B10616}"/>
              </a:ext>
            </a:extLst>
          </p:cNvPr>
          <p:cNvSpPr>
            <a:spLocks noGrp="1"/>
          </p:cNvSpPr>
          <p:nvPr>
            <p:ph type="ftr" sz="quarter" idx="10"/>
          </p:nvPr>
        </p:nvSpPr>
        <p:spPr bwMode="gray"/>
        <p:txBody>
          <a:bodyPr/>
          <a:lstStyle>
            <a:lvl1pPr rtl="0">
              <a:defRPr/>
            </a:lvl1pPr>
          </a:lstStyle>
          <a:p>
            <a:r>
              <a:rPr lang="de-DE"/>
              <a:t>© msg systems ag | Titel einfügen | 2024</a:t>
            </a:r>
          </a:p>
        </p:txBody>
      </p:sp>
      <p:sp>
        <p:nvSpPr>
          <p:cNvPr id="10" name="Foliennummernplatzhalter 9">
            <a:extLst>
              <a:ext uri="{FF2B5EF4-FFF2-40B4-BE49-F238E27FC236}">
                <a16:creationId xmlns:a16="http://schemas.microsoft.com/office/drawing/2014/main" id="{9DFE6708-DAE5-9464-8231-70CB5EC0057C}"/>
              </a:ext>
            </a:extLst>
          </p:cNvPr>
          <p:cNvSpPr>
            <a:spLocks noGrp="1"/>
          </p:cNvSpPr>
          <p:nvPr>
            <p:ph type="sldNum" sz="quarter" idx="11"/>
          </p:nvPr>
        </p:nvSpPr>
        <p:spPr bwMode="gray"/>
        <p:txBody>
          <a:bodyPr/>
          <a:lstStyle>
            <a:lvl1pPr rtl="0">
              <a:defRPr/>
            </a:lvl1pPr>
          </a:lstStyle>
          <a:p>
            <a:fld id="{1FBD72F1-A42A-46B0-A7F8-CE6A9835826C}" type="slidenum">
              <a:rPr lang="de-DE" smtClean="0"/>
              <a:pPr/>
              <a:t>‹Nr.›</a:t>
            </a:fld>
            <a:endParaRPr lang="de-DE"/>
          </a:p>
        </p:txBody>
      </p:sp>
    </p:spTree>
    <p:extLst>
      <p:ext uri="{BB962C8B-B14F-4D97-AF65-F5344CB8AC3E}">
        <p14:creationId xmlns:p14="http://schemas.microsoft.com/office/powerpoint/2010/main" val="7239418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 Spalten">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DA25395A-8F8D-D2E4-F755-32C3801B6119}"/>
              </a:ext>
            </a:extLst>
          </p:cNvPr>
          <p:cNvGraphicFramePr>
            <a:graphicFrameLocks noChangeAspect="1"/>
          </p:cNvGraphicFramePr>
          <p:nvPr userDrawn="1">
            <p:custDataLst>
              <p:tags r:id="rId1"/>
            </p:custDataLst>
            <p:extLst>
              <p:ext uri="{D42A27DB-BD31-4B8C-83A1-F6EECF244321}">
                <p14:modId xmlns:p14="http://schemas.microsoft.com/office/powerpoint/2010/main" val="65182816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306" imgH="306" progId="TCLayout.ActiveDocument.1">
                  <p:embed/>
                </p:oleObj>
              </mc:Choice>
              <mc:Fallback>
                <p:oleObj name="think-cell Folie" r:id="rId3" imgW="306" imgH="306" progId="TCLayout.ActiveDocument.1">
                  <p:embed/>
                  <p:pic>
                    <p:nvPicPr>
                      <p:cNvPr id="8" name="think-cell data - do not delete" hidden="1">
                        <a:extLst>
                          <a:ext uri="{FF2B5EF4-FFF2-40B4-BE49-F238E27FC236}">
                            <a16:creationId xmlns:a16="http://schemas.microsoft.com/office/drawing/2014/main" id="{DA25395A-8F8D-D2E4-F755-32C3801B611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2" name="Textplatzhalter 11">
            <a:extLst>
              <a:ext uri="{FF2B5EF4-FFF2-40B4-BE49-F238E27FC236}">
                <a16:creationId xmlns:a16="http://schemas.microsoft.com/office/drawing/2014/main" id="{5886BF3F-05AB-B72A-A5EC-1196760E9C96}"/>
              </a:ext>
            </a:extLst>
          </p:cNvPr>
          <p:cNvSpPr>
            <a:spLocks noGrp="1"/>
          </p:cNvSpPr>
          <p:nvPr>
            <p:ph type="body" sz="quarter" idx="12" hasCustomPrompt="1"/>
          </p:nvPr>
        </p:nvSpPr>
        <p:spPr bwMode="gray">
          <a:xfrm>
            <a:off x="623888" y="296863"/>
            <a:ext cx="9488833" cy="169277"/>
          </a:xfrm>
          <a:noFill/>
        </p:spPr>
        <p:txBody>
          <a:bodyPr wrap="square" lIns="0" tIns="0" rIns="0" bIns="0" anchor="ctr">
            <a:noAutofit/>
          </a:bodyPr>
          <a:lstStyle>
            <a:lvl1pPr rtl="0">
              <a:defRPr sz="1100" b="0">
                <a:solidFill>
                  <a:schemeClr val="tx1"/>
                </a:solidFill>
              </a:defRPr>
            </a:lvl1pPr>
          </a:lstStyle>
          <a:p>
            <a:pPr lvl="0"/>
            <a:r>
              <a:rPr lang="de-DE" err="1"/>
              <a:t>Subtitle</a:t>
            </a:r>
            <a:r>
              <a:rPr lang="de-DE"/>
              <a:t> einfügen</a:t>
            </a:r>
          </a:p>
        </p:txBody>
      </p:sp>
      <p:sp>
        <p:nvSpPr>
          <p:cNvPr id="2" name="Titel 1">
            <a:extLst>
              <a:ext uri="{FF2B5EF4-FFF2-40B4-BE49-F238E27FC236}">
                <a16:creationId xmlns:a16="http://schemas.microsoft.com/office/drawing/2014/main" id="{6EFC4E64-FF88-559D-D12A-F48A2E523085}"/>
              </a:ext>
            </a:extLst>
          </p:cNvPr>
          <p:cNvSpPr>
            <a:spLocks noGrp="1"/>
          </p:cNvSpPr>
          <p:nvPr>
            <p:ph type="title"/>
          </p:nvPr>
        </p:nvSpPr>
        <p:spPr bwMode="gray">
          <a:xfrm>
            <a:off x="623888" y="620713"/>
            <a:ext cx="9488833" cy="738664"/>
          </a:xfrm>
        </p:spPr>
        <p:txBody>
          <a:bodyPr vert="horz"/>
          <a:lstStyle>
            <a:lvl1pPr rtl="0">
              <a:defRPr/>
            </a:lvl1pPr>
          </a:lstStyle>
          <a:p>
            <a:r>
              <a:rPr lang="de-DE" dirty="0"/>
              <a:t>Mastertitelformat bearbeiten</a:t>
            </a:r>
          </a:p>
        </p:txBody>
      </p:sp>
      <p:sp>
        <p:nvSpPr>
          <p:cNvPr id="5" name="Textplatzhalter 4" descr="Linke Textbox">
            <a:extLst>
              <a:ext uri="{FF2B5EF4-FFF2-40B4-BE49-F238E27FC236}">
                <a16:creationId xmlns:a16="http://schemas.microsoft.com/office/drawing/2014/main" id="{8D0BD29D-F4AB-591C-E885-C312AC61FAE3}"/>
              </a:ext>
            </a:extLst>
          </p:cNvPr>
          <p:cNvSpPr>
            <a:spLocks noGrp="1"/>
          </p:cNvSpPr>
          <p:nvPr>
            <p:ph type="body" sz="quarter" idx="13"/>
          </p:nvPr>
        </p:nvSpPr>
        <p:spPr bwMode="gray">
          <a:xfrm>
            <a:off x="623889" y="1773239"/>
            <a:ext cx="5400544" cy="4319586"/>
          </a:xfrm>
        </p:spPr>
        <p:txBody>
          <a:bodyPr/>
          <a:lstStyle>
            <a:lvl1pPr rtl="0">
              <a:defRPr/>
            </a:lvl1pPr>
            <a:lvl2pPr rtl="0">
              <a:defRPr/>
            </a:lvl2pPr>
            <a:lvl3pPr rtl="0">
              <a:defRPr/>
            </a:lvl3pPr>
            <a:lvl4pPr rtl="0">
              <a:defRPr/>
            </a:lvl4pPr>
            <a:lvl5pPr rtl="0">
              <a:defRPr/>
            </a:lvl5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7" name="Textplatzhalter 6" descr="Rechte Textbox">
            <a:extLst>
              <a:ext uri="{FF2B5EF4-FFF2-40B4-BE49-F238E27FC236}">
                <a16:creationId xmlns:a16="http://schemas.microsoft.com/office/drawing/2014/main" id="{CB71E02F-BF2E-94A1-857E-AA5D8AE17433}"/>
              </a:ext>
            </a:extLst>
          </p:cNvPr>
          <p:cNvSpPr>
            <a:spLocks noGrp="1"/>
          </p:cNvSpPr>
          <p:nvPr>
            <p:ph type="body" sz="quarter" idx="14"/>
          </p:nvPr>
        </p:nvSpPr>
        <p:spPr bwMode="gray">
          <a:xfrm>
            <a:off x="6456480" y="1773239"/>
            <a:ext cx="5400557" cy="4319586"/>
          </a:xfrm>
        </p:spPr>
        <p:txBody>
          <a:bodyPr/>
          <a:lstStyle>
            <a:lvl1pPr rtl="0">
              <a:defRPr/>
            </a:lvl1pPr>
            <a:lvl2pPr rtl="0">
              <a:defRPr/>
            </a:lvl2pPr>
            <a:lvl3pPr rtl="0">
              <a:defRPr/>
            </a:lvl3pPr>
            <a:lvl4pPr rtl="0">
              <a:defRPr/>
            </a:lvl4pPr>
            <a:lvl5pPr rtl="0">
              <a:defRPr/>
            </a:lvl5pPr>
          </a:lstStyle>
          <a:p>
            <a:pPr lvl="0"/>
            <a:r>
              <a:rPr lang="de-DE" dirty="0"/>
              <a:t>Mastertextformat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9" name="Fußzeilenplatzhalter 8">
            <a:extLst>
              <a:ext uri="{FF2B5EF4-FFF2-40B4-BE49-F238E27FC236}">
                <a16:creationId xmlns:a16="http://schemas.microsoft.com/office/drawing/2014/main" id="{D03EB9C7-5B0D-40C1-4C1E-90D2B3B10616}"/>
              </a:ext>
            </a:extLst>
          </p:cNvPr>
          <p:cNvSpPr>
            <a:spLocks noGrp="1"/>
          </p:cNvSpPr>
          <p:nvPr>
            <p:ph type="ftr" sz="quarter" idx="10"/>
          </p:nvPr>
        </p:nvSpPr>
        <p:spPr bwMode="gray"/>
        <p:txBody>
          <a:bodyPr/>
          <a:lstStyle>
            <a:lvl1pPr rtl="0">
              <a:defRPr/>
            </a:lvl1pPr>
          </a:lstStyle>
          <a:p>
            <a:r>
              <a:rPr lang="de-DE"/>
              <a:t>© msg systems ag | Titel einfügen | 2024</a:t>
            </a:r>
          </a:p>
        </p:txBody>
      </p:sp>
      <p:sp>
        <p:nvSpPr>
          <p:cNvPr id="10" name="Foliennummernplatzhalter 9">
            <a:extLst>
              <a:ext uri="{FF2B5EF4-FFF2-40B4-BE49-F238E27FC236}">
                <a16:creationId xmlns:a16="http://schemas.microsoft.com/office/drawing/2014/main" id="{9DFE6708-DAE5-9464-8231-70CB5EC0057C}"/>
              </a:ext>
            </a:extLst>
          </p:cNvPr>
          <p:cNvSpPr>
            <a:spLocks noGrp="1"/>
          </p:cNvSpPr>
          <p:nvPr>
            <p:ph type="sldNum" sz="quarter" idx="11"/>
          </p:nvPr>
        </p:nvSpPr>
        <p:spPr bwMode="gray"/>
        <p:txBody>
          <a:bodyPr/>
          <a:lstStyle>
            <a:lvl1pPr rtl="0">
              <a:defRPr/>
            </a:lvl1pPr>
          </a:lstStyle>
          <a:p>
            <a:fld id="{1FBD72F1-A42A-46B0-A7F8-CE6A9835826C}" type="slidenum">
              <a:rPr lang="de-DE" smtClean="0"/>
              <a:pPr/>
              <a:t>‹Nr.›</a:t>
            </a:fld>
            <a:endParaRPr lang="de-DE"/>
          </a:p>
        </p:txBody>
      </p:sp>
    </p:spTree>
    <p:extLst>
      <p:ext uri="{BB962C8B-B14F-4D97-AF65-F5344CB8AC3E}">
        <p14:creationId xmlns:p14="http://schemas.microsoft.com/office/powerpoint/2010/main" val="16215237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 Spalten">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DA25395A-8F8D-D2E4-F755-32C3801B6119}"/>
              </a:ext>
            </a:extLst>
          </p:cNvPr>
          <p:cNvGraphicFramePr>
            <a:graphicFrameLocks noChangeAspect="1"/>
          </p:cNvGraphicFramePr>
          <p:nvPr userDrawn="1">
            <p:custDataLst>
              <p:tags r:id="rId1"/>
            </p:custDataLst>
            <p:extLst>
              <p:ext uri="{D42A27DB-BD31-4B8C-83A1-F6EECF244321}">
                <p14:modId xmlns:p14="http://schemas.microsoft.com/office/powerpoint/2010/main" val="133568538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306" imgH="306" progId="TCLayout.ActiveDocument.1">
                  <p:embed/>
                </p:oleObj>
              </mc:Choice>
              <mc:Fallback>
                <p:oleObj name="think-cell Folie" r:id="rId3" imgW="306" imgH="306" progId="TCLayout.ActiveDocument.1">
                  <p:embed/>
                  <p:pic>
                    <p:nvPicPr>
                      <p:cNvPr id="8" name="think-cell data - do not delete" hidden="1">
                        <a:extLst>
                          <a:ext uri="{FF2B5EF4-FFF2-40B4-BE49-F238E27FC236}">
                            <a16:creationId xmlns:a16="http://schemas.microsoft.com/office/drawing/2014/main" id="{DA25395A-8F8D-D2E4-F755-32C3801B611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2" name="Textplatzhalter 11">
            <a:extLst>
              <a:ext uri="{FF2B5EF4-FFF2-40B4-BE49-F238E27FC236}">
                <a16:creationId xmlns:a16="http://schemas.microsoft.com/office/drawing/2014/main" id="{5886BF3F-05AB-B72A-A5EC-1196760E9C96}"/>
              </a:ext>
            </a:extLst>
          </p:cNvPr>
          <p:cNvSpPr>
            <a:spLocks noGrp="1"/>
          </p:cNvSpPr>
          <p:nvPr>
            <p:ph type="body" sz="quarter" idx="12" hasCustomPrompt="1"/>
          </p:nvPr>
        </p:nvSpPr>
        <p:spPr bwMode="gray">
          <a:xfrm>
            <a:off x="623888" y="296863"/>
            <a:ext cx="9488833" cy="169277"/>
          </a:xfrm>
          <a:noFill/>
        </p:spPr>
        <p:txBody>
          <a:bodyPr wrap="square" lIns="0" tIns="0" rIns="0" bIns="0" anchor="ctr">
            <a:noAutofit/>
          </a:bodyPr>
          <a:lstStyle>
            <a:lvl1pPr rtl="0">
              <a:defRPr sz="1100" b="0">
                <a:solidFill>
                  <a:schemeClr val="tx1"/>
                </a:solidFill>
              </a:defRPr>
            </a:lvl1pPr>
          </a:lstStyle>
          <a:p>
            <a:pPr lvl="0"/>
            <a:r>
              <a:rPr lang="de-DE" dirty="0" err="1"/>
              <a:t>Subtitle</a:t>
            </a:r>
            <a:r>
              <a:rPr lang="de-DE" dirty="0"/>
              <a:t> einfügen</a:t>
            </a:r>
          </a:p>
        </p:txBody>
      </p:sp>
      <p:sp>
        <p:nvSpPr>
          <p:cNvPr id="2" name="Titel 1">
            <a:extLst>
              <a:ext uri="{FF2B5EF4-FFF2-40B4-BE49-F238E27FC236}">
                <a16:creationId xmlns:a16="http://schemas.microsoft.com/office/drawing/2014/main" id="{6EFC4E64-FF88-559D-D12A-F48A2E523085}"/>
              </a:ext>
            </a:extLst>
          </p:cNvPr>
          <p:cNvSpPr>
            <a:spLocks noGrp="1"/>
          </p:cNvSpPr>
          <p:nvPr>
            <p:ph type="title"/>
          </p:nvPr>
        </p:nvSpPr>
        <p:spPr bwMode="gray">
          <a:xfrm>
            <a:off x="623888" y="620713"/>
            <a:ext cx="9488833" cy="738664"/>
          </a:xfrm>
        </p:spPr>
        <p:txBody>
          <a:bodyPr vert="horz"/>
          <a:lstStyle>
            <a:lvl1pPr rtl="0">
              <a:defRPr/>
            </a:lvl1pPr>
          </a:lstStyle>
          <a:p>
            <a:r>
              <a:rPr lang="de-DE"/>
              <a:t>Mastertitelformat bearbeiten</a:t>
            </a:r>
          </a:p>
        </p:txBody>
      </p:sp>
      <p:sp>
        <p:nvSpPr>
          <p:cNvPr id="5" name="Textplatzhalter 4" descr="Linke Textbox">
            <a:extLst>
              <a:ext uri="{FF2B5EF4-FFF2-40B4-BE49-F238E27FC236}">
                <a16:creationId xmlns:a16="http://schemas.microsoft.com/office/drawing/2014/main" id="{8D0BD29D-F4AB-591C-E885-C312AC61FAE3}"/>
              </a:ext>
            </a:extLst>
          </p:cNvPr>
          <p:cNvSpPr>
            <a:spLocks noGrp="1"/>
          </p:cNvSpPr>
          <p:nvPr>
            <p:ph type="body" sz="quarter" idx="13"/>
          </p:nvPr>
        </p:nvSpPr>
        <p:spPr bwMode="gray">
          <a:xfrm>
            <a:off x="623890" y="1773239"/>
            <a:ext cx="3456346" cy="4319586"/>
          </a:xfrm>
        </p:spPr>
        <p:txBody>
          <a:bodyPr/>
          <a:lstStyle>
            <a:lvl1pPr rtl="0">
              <a:defRPr/>
            </a:lvl1pPr>
            <a:lvl2pPr rtl="0">
              <a:defRPr/>
            </a:lvl2pPr>
            <a:lvl3pPr rtl="0">
              <a:defRPr/>
            </a:lvl3pPr>
            <a:lvl4pPr rtl="0">
              <a:defRPr/>
            </a:lvl4pPr>
            <a:lvl5pPr rtl="0">
              <a:defRPr/>
            </a:lvl5pPr>
          </a:lstStyle>
          <a:p>
            <a:pPr lvl="0"/>
            <a:r>
              <a:rPr lang="de-DE" dirty="0"/>
              <a:t>Mastertextformat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7" name="Textplatzhalter 6" descr="Mittlere Textbox">
            <a:extLst>
              <a:ext uri="{FF2B5EF4-FFF2-40B4-BE49-F238E27FC236}">
                <a16:creationId xmlns:a16="http://schemas.microsoft.com/office/drawing/2014/main" id="{CB71E02F-BF2E-94A1-857E-AA5D8AE17433}"/>
              </a:ext>
            </a:extLst>
          </p:cNvPr>
          <p:cNvSpPr>
            <a:spLocks noGrp="1"/>
          </p:cNvSpPr>
          <p:nvPr>
            <p:ph type="body" sz="quarter" idx="14"/>
          </p:nvPr>
        </p:nvSpPr>
        <p:spPr bwMode="gray">
          <a:xfrm>
            <a:off x="4512282" y="1773239"/>
            <a:ext cx="3456350" cy="4319586"/>
          </a:xfrm>
        </p:spPr>
        <p:txBody>
          <a:bodyPr/>
          <a:lstStyle>
            <a:lvl1pPr rtl="0">
              <a:defRPr/>
            </a:lvl1pPr>
            <a:lvl2pPr rtl="0">
              <a:defRPr/>
            </a:lvl2pPr>
            <a:lvl3pPr rtl="0">
              <a:defRPr/>
            </a:lvl3pPr>
            <a:lvl4pPr rtl="0">
              <a:defRPr/>
            </a:lvl4pPr>
            <a:lvl5pPr rtl="0">
              <a:defRPr/>
            </a:lvl5pPr>
          </a:lstStyle>
          <a:p>
            <a:pPr lvl="0"/>
            <a:r>
              <a:rPr lang="de-DE" dirty="0"/>
              <a:t>Mastertextformat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4" name="Textplatzhalter 3" descr="Rechte Textbox">
            <a:extLst>
              <a:ext uri="{FF2B5EF4-FFF2-40B4-BE49-F238E27FC236}">
                <a16:creationId xmlns:a16="http://schemas.microsoft.com/office/drawing/2014/main" id="{B3589477-55C5-26BE-8AA6-D6C317AE70AC}"/>
              </a:ext>
            </a:extLst>
          </p:cNvPr>
          <p:cNvSpPr>
            <a:spLocks noGrp="1"/>
          </p:cNvSpPr>
          <p:nvPr>
            <p:ph type="body" sz="quarter" idx="15"/>
          </p:nvPr>
        </p:nvSpPr>
        <p:spPr bwMode="gray">
          <a:xfrm>
            <a:off x="8400678" y="1773239"/>
            <a:ext cx="3456359" cy="4319586"/>
          </a:xfrm>
        </p:spPr>
        <p:txBody>
          <a:bodyPr/>
          <a:lstStyle>
            <a:lvl1pPr rtl="0">
              <a:defRPr/>
            </a:lvl1pPr>
            <a:lvl2pPr rtl="0">
              <a:defRPr/>
            </a:lvl2pPr>
            <a:lvl3pPr rtl="0">
              <a:defRPr/>
            </a:lvl3pPr>
            <a:lvl4pPr rtl="0">
              <a:defRPr/>
            </a:lvl4pPr>
            <a:lvl5pPr rtl="0">
              <a:defRPr/>
            </a:lvl5pPr>
          </a:lstStyle>
          <a:p>
            <a:pPr lvl="0"/>
            <a:r>
              <a:rPr lang="de-DE" dirty="0"/>
              <a:t>Mastertextformat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9" name="Fußzeilenplatzhalter 8">
            <a:extLst>
              <a:ext uri="{FF2B5EF4-FFF2-40B4-BE49-F238E27FC236}">
                <a16:creationId xmlns:a16="http://schemas.microsoft.com/office/drawing/2014/main" id="{D03EB9C7-5B0D-40C1-4C1E-90D2B3B10616}"/>
              </a:ext>
            </a:extLst>
          </p:cNvPr>
          <p:cNvSpPr>
            <a:spLocks noGrp="1"/>
          </p:cNvSpPr>
          <p:nvPr>
            <p:ph type="ftr" sz="quarter" idx="10"/>
          </p:nvPr>
        </p:nvSpPr>
        <p:spPr bwMode="gray"/>
        <p:txBody>
          <a:bodyPr/>
          <a:lstStyle>
            <a:lvl1pPr rtl="0">
              <a:defRPr/>
            </a:lvl1pPr>
          </a:lstStyle>
          <a:p>
            <a:r>
              <a:rPr lang="de-DE"/>
              <a:t>© msg systems ag | Titel einfügen | 2024</a:t>
            </a:r>
          </a:p>
        </p:txBody>
      </p:sp>
      <p:sp>
        <p:nvSpPr>
          <p:cNvPr id="10" name="Foliennummernplatzhalter 9">
            <a:extLst>
              <a:ext uri="{FF2B5EF4-FFF2-40B4-BE49-F238E27FC236}">
                <a16:creationId xmlns:a16="http://schemas.microsoft.com/office/drawing/2014/main" id="{9DFE6708-DAE5-9464-8231-70CB5EC0057C}"/>
              </a:ext>
            </a:extLst>
          </p:cNvPr>
          <p:cNvSpPr>
            <a:spLocks noGrp="1"/>
          </p:cNvSpPr>
          <p:nvPr>
            <p:ph type="sldNum" sz="quarter" idx="11"/>
          </p:nvPr>
        </p:nvSpPr>
        <p:spPr bwMode="gray"/>
        <p:txBody>
          <a:bodyPr/>
          <a:lstStyle>
            <a:lvl1pPr rtl="0">
              <a:defRPr/>
            </a:lvl1pPr>
          </a:lstStyle>
          <a:p>
            <a:fld id="{1FBD72F1-A42A-46B0-A7F8-CE6A9835826C}" type="slidenum">
              <a:rPr lang="de-DE" smtClean="0"/>
              <a:pPr/>
              <a:t>‹Nr.›</a:t>
            </a:fld>
            <a:endParaRPr lang="de-DE"/>
          </a:p>
        </p:txBody>
      </p:sp>
    </p:spTree>
    <p:extLst>
      <p:ext uri="{BB962C8B-B14F-4D97-AF65-F5344CB8AC3E}">
        <p14:creationId xmlns:p14="http://schemas.microsoft.com/office/powerpoint/2010/main" val="31684967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ext und Bild 1">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DA25395A-8F8D-D2E4-F755-32C3801B6119}"/>
              </a:ext>
            </a:extLst>
          </p:cNvPr>
          <p:cNvGraphicFramePr>
            <a:graphicFrameLocks noChangeAspect="1"/>
          </p:cNvGraphicFramePr>
          <p:nvPr userDrawn="1">
            <p:custDataLst>
              <p:tags r:id="rId1"/>
            </p:custDataLst>
            <p:extLst>
              <p:ext uri="{D42A27DB-BD31-4B8C-83A1-F6EECF244321}">
                <p14:modId xmlns:p14="http://schemas.microsoft.com/office/powerpoint/2010/main" val="64738678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306" imgH="306" progId="TCLayout.ActiveDocument.1">
                  <p:embed/>
                </p:oleObj>
              </mc:Choice>
              <mc:Fallback>
                <p:oleObj name="think-cell Folie" r:id="rId3" imgW="306" imgH="306" progId="TCLayout.ActiveDocument.1">
                  <p:embed/>
                  <p:pic>
                    <p:nvPicPr>
                      <p:cNvPr id="8" name="think-cell data - do not delete" hidden="1">
                        <a:extLst>
                          <a:ext uri="{FF2B5EF4-FFF2-40B4-BE49-F238E27FC236}">
                            <a16:creationId xmlns:a16="http://schemas.microsoft.com/office/drawing/2014/main" id="{DA25395A-8F8D-D2E4-F755-32C3801B611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91" name="Bildplatzhalter 90" descr="Bild füllt 1/3 der Folie aus, rechts Titel, Untertitel und Inhaltsbereich, Bild ist änderbar">
            <a:extLst>
              <a:ext uri="{FF2B5EF4-FFF2-40B4-BE49-F238E27FC236}">
                <a16:creationId xmlns:a16="http://schemas.microsoft.com/office/drawing/2014/main" id="{007B28C8-5E97-92DD-BBC1-001A15B6747A}"/>
              </a:ext>
            </a:extLst>
          </p:cNvPr>
          <p:cNvSpPr>
            <a:spLocks noGrp="1"/>
          </p:cNvSpPr>
          <p:nvPr>
            <p:ph type="pic" sz="quarter" idx="14"/>
          </p:nvPr>
        </p:nvSpPr>
        <p:spPr bwMode="gray">
          <a:xfrm>
            <a:off x="0" y="1"/>
            <a:ext cx="4302682" cy="6857999"/>
          </a:xfrm>
          <a:custGeom>
            <a:avLst/>
            <a:gdLst>
              <a:gd name="connsiteX0" fmla="*/ 0 w 4302682"/>
              <a:gd name="connsiteY0" fmla="*/ 0 h 6857999"/>
              <a:gd name="connsiteX1" fmla="*/ 3867433 w 4302682"/>
              <a:gd name="connsiteY1" fmla="*/ 0 h 6857999"/>
              <a:gd name="connsiteX2" fmla="*/ 3867433 w 4302682"/>
              <a:gd name="connsiteY2" fmla="*/ 1557589 h 6857999"/>
              <a:gd name="connsiteX3" fmla="*/ 4083081 w 4302682"/>
              <a:gd name="connsiteY3" fmla="*/ 1773237 h 6857999"/>
              <a:gd name="connsiteX4" fmla="*/ 4302682 w 4302682"/>
              <a:gd name="connsiteY4" fmla="*/ 1773237 h 6857999"/>
              <a:gd name="connsiteX5" fmla="*/ 4302682 w 4302682"/>
              <a:gd name="connsiteY5" fmla="*/ 6857999 h 6857999"/>
              <a:gd name="connsiteX6" fmla="*/ 0 w 4302682"/>
              <a:gd name="connsiteY6" fmla="*/ 6857999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02682" h="6857999">
                <a:moveTo>
                  <a:pt x="0" y="0"/>
                </a:moveTo>
                <a:lnTo>
                  <a:pt x="3867433" y="0"/>
                </a:lnTo>
                <a:lnTo>
                  <a:pt x="3867433" y="1557589"/>
                </a:lnTo>
                <a:cubicBezTo>
                  <a:pt x="3867433" y="1676688"/>
                  <a:pt x="3963982" y="1773237"/>
                  <a:pt x="4083081" y="1773237"/>
                </a:cubicBezTo>
                <a:lnTo>
                  <a:pt x="4302682" y="1773237"/>
                </a:lnTo>
                <a:lnTo>
                  <a:pt x="4302682" y="6857999"/>
                </a:lnTo>
                <a:lnTo>
                  <a:pt x="0" y="6857999"/>
                </a:lnTo>
                <a:close/>
              </a:path>
            </a:pathLst>
          </a:custGeom>
          <a:solidFill>
            <a:schemeClr val="bg2"/>
          </a:solidFill>
        </p:spPr>
        <p:txBody>
          <a:bodyPr wrap="square">
            <a:noAutofit/>
          </a:bodyPr>
          <a:lstStyle>
            <a:lvl1pPr rtl="0">
              <a:defRPr>
                <a:solidFill>
                  <a:schemeClr val="tx1"/>
                </a:solidFill>
              </a:defRPr>
            </a:lvl1pPr>
          </a:lstStyle>
          <a:p>
            <a:r>
              <a:rPr lang="de-DE"/>
              <a:t>Bild durch Klicken auf Symbol hinzufügen</a:t>
            </a:r>
          </a:p>
        </p:txBody>
      </p:sp>
      <p:sp>
        <p:nvSpPr>
          <p:cNvPr id="12" name="Textplatzhalter 11">
            <a:extLst>
              <a:ext uri="{FF2B5EF4-FFF2-40B4-BE49-F238E27FC236}">
                <a16:creationId xmlns:a16="http://schemas.microsoft.com/office/drawing/2014/main" id="{5886BF3F-05AB-B72A-A5EC-1196760E9C96}"/>
              </a:ext>
            </a:extLst>
          </p:cNvPr>
          <p:cNvSpPr>
            <a:spLocks noGrp="1"/>
          </p:cNvSpPr>
          <p:nvPr>
            <p:ph type="body" sz="quarter" idx="12" hasCustomPrompt="1"/>
          </p:nvPr>
        </p:nvSpPr>
        <p:spPr bwMode="gray">
          <a:xfrm>
            <a:off x="4944328" y="296863"/>
            <a:ext cx="4974926" cy="169277"/>
          </a:xfrm>
          <a:noFill/>
        </p:spPr>
        <p:txBody>
          <a:bodyPr wrap="square" lIns="0" tIns="0" rIns="0" bIns="0" anchor="ctr">
            <a:noAutofit/>
          </a:bodyPr>
          <a:lstStyle>
            <a:lvl1pPr rtl="0">
              <a:defRPr sz="1100" b="0">
                <a:solidFill>
                  <a:schemeClr val="tx1"/>
                </a:solidFill>
              </a:defRPr>
            </a:lvl1pPr>
          </a:lstStyle>
          <a:p>
            <a:pPr lvl="0"/>
            <a:r>
              <a:rPr lang="de-DE" dirty="0" err="1"/>
              <a:t>Subtitle</a:t>
            </a:r>
            <a:r>
              <a:rPr lang="de-DE" dirty="0"/>
              <a:t> einfügen</a:t>
            </a:r>
          </a:p>
        </p:txBody>
      </p:sp>
      <p:sp>
        <p:nvSpPr>
          <p:cNvPr id="2" name="Titel 1">
            <a:extLst>
              <a:ext uri="{FF2B5EF4-FFF2-40B4-BE49-F238E27FC236}">
                <a16:creationId xmlns:a16="http://schemas.microsoft.com/office/drawing/2014/main" id="{6EFC4E64-FF88-559D-D12A-F48A2E523085}"/>
              </a:ext>
            </a:extLst>
          </p:cNvPr>
          <p:cNvSpPr>
            <a:spLocks noGrp="1"/>
          </p:cNvSpPr>
          <p:nvPr>
            <p:ph type="title"/>
          </p:nvPr>
        </p:nvSpPr>
        <p:spPr bwMode="gray">
          <a:xfrm>
            <a:off x="4944328" y="620713"/>
            <a:ext cx="4974926" cy="738664"/>
          </a:xfrm>
        </p:spPr>
        <p:txBody>
          <a:bodyPr vert="horz"/>
          <a:lstStyle>
            <a:lvl1pPr rtl="0">
              <a:defRPr/>
            </a:lvl1pPr>
          </a:lstStyle>
          <a:p>
            <a:r>
              <a:rPr lang="de-DE"/>
              <a:t>Mastertitelformat bearbeiten</a:t>
            </a:r>
          </a:p>
        </p:txBody>
      </p:sp>
      <p:sp>
        <p:nvSpPr>
          <p:cNvPr id="5" name="Textplatzhalter 4">
            <a:extLst>
              <a:ext uri="{FF2B5EF4-FFF2-40B4-BE49-F238E27FC236}">
                <a16:creationId xmlns:a16="http://schemas.microsoft.com/office/drawing/2014/main" id="{8D0BD29D-F4AB-591C-E885-C312AC61FAE3}"/>
              </a:ext>
            </a:extLst>
          </p:cNvPr>
          <p:cNvSpPr>
            <a:spLocks noGrp="1"/>
          </p:cNvSpPr>
          <p:nvPr>
            <p:ph type="body" sz="quarter" idx="13"/>
          </p:nvPr>
        </p:nvSpPr>
        <p:spPr bwMode="gray">
          <a:xfrm>
            <a:off x="4944324" y="1773239"/>
            <a:ext cx="6912714" cy="4319586"/>
          </a:xfrm>
        </p:spPr>
        <p:txBody>
          <a:bodyPr/>
          <a:lstStyle>
            <a:lvl1pPr rtl="0">
              <a:defRPr/>
            </a:lvl1pPr>
            <a:lvl2pPr rtl="0">
              <a:defRPr/>
            </a:lvl2pPr>
            <a:lvl3pPr rtl="0">
              <a:defRPr/>
            </a:lvl3pPr>
            <a:lvl4pPr rtl="0">
              <a:defRPr/>
            </a:lvl4pPr>
            <a:lvl5pPr rtl="0">
              <a:defRPr/>
            </a:lvl5pPr>
          </a:lstStyle>
          <a:p>
            <a:pPr lvl="0"/>
            <a:r>
              <a:rPr lang="de-DE" dirty="0"/>
              <a:t>Mastertextformat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9" name="Fußzeilenplatzhalter 8">
            <a:extLst>
              <a:ext uri="{FF2B5EF4-FFF2-40B4-BE49-F238E27FC236}">
                <a16:creationId xmlns:a16="http://schemas.microsoft.com/office/drawing/2014/main" id="{D03EB9C7-5B0D-40C1-4C1E-90D2B3B10616}"/>
              </a:ext>
            </a:extLst>
          </p:cNvPr>
          <p:cNvSpPr>
            <a:spLocks noGrp="1"/>
          </p:cNvSpPr>
          <p:nvPr>
            <p:ph type="ftr" sz="quarter" idx="10"/>
          </p:nvPr>
        </p:nvSpPr>
        <p:spPr bwMode="gray">
          <a:xfrm>
            <a:off x="4944324" y="6443762"/>
            <a:ext cx="4974930" cy="153888"/>
          </a:xfrm>
        </p:spPr>
        <p:txBody>
          <a:bodyPr/>
          <a:lstStyle>
            <a:lvl1pPr rtl="0">
              <a:defRPr>
                <a:solidFill>
                  <a:schemeClr val="tx1"/>
                </a:solidFill>
              </a:defRPr>
            </a:lvl1pPr>
          </a:lstStyle>
          <a:p>
            <a:r>
              <a:rPr lang="de-DE" dirty="0"/>
              <a:t>© </a:t>
            </a:r>
            <a:r>
              <a:rPr lang="de-DE" dirty="0" err="1"/>
              <a:t>msg</a:t>
            </a:r>
            <a:r>
              <a:rPr lang="de-DE" dirty="0"/>
              <a:t> </a:t>
            </a:r>
            <a:r>
              <a:rPr lang="de-DE" dirty="0" err="1"/>
              <a:t>systems</a:t>
            </a:r>
            <a:r>
              <a:rPr lang="de-DE" dirty="0"/>
              <a:t> </a:t>
            </a:r>
            <a:r>
              <a:rPr lang="de-DE" dirty="0" err="1"/>
              <a:t>ag</a:t>
            </a:r>
            <a:r>
              <a:rPr lang="de-DE" dirty="0"/>
              <a:t> | Titel einfügen | 2024</a:t>
            </a:r>
          </a:p>
        </p:txBody>
      </p:sp>
      <p:sp>
        <p:nvSpPr>
          <p:cNvPr id="10" name="Foliennummernplatzhalter 9">
            <a:extLst>
              <a:ext uri="{FF2B5EF4-FFF2-40B4-BE49-F238E27FC236}">
                <a16:creationId xmlns:a16="http://schemas.microsoft.com/office/drawing/2014/main" id="{9DFE6708-DAE5-9464-8231-70CB5EC0057C}"/>
              </a:ext>
            </a:extLst>
          </p:cNvPr>
          <p:cNvSpPr>
            <a:spLocks noGrp="1"/>
          </p:cNvSpPr>
          <p:nvPr>
            <p:ph type="sldNum" sz="quarter" idx="11"/>
          </p:nvPr>
        </p:nvSpPr>
        <p:spPr bwMode="gray"/>
        <p:txBody>
          <a:bodyPr/>
          <a:lstStyle>
            <a:lvl1pPr rtl="0">
              <a:defRPr>
                <a:solidFill>
                  <a:schemeClr val="tx1"/>
                </a:solidFill>
              </a:defRPr>
            </a:lvl1pPr>
          </a:lstStyle>
          <a:p>
            <a:fld id="{1FBD72F1-A42A-46B0-A7F8-CE6A9835826C}" type="slidenum">
              <a:rPr lang="de-DE" smtClean="0"/>
              <a:pPr/>
              <a:t>‹Nr.›</a:t>
            </a:fld>
            <a:endParaRPr lang="de-DE"/>
          </a:p>
        </p:txBody>
      </p:sp>
      <p:pic>
        <p:nvPicPr>
          <p:cNvPr id="4" name="Grafik 3">
            <a:extLst>
              <a:ext uri="{FF2B5EF4-FFF2-40B4-BE49-F238E27FC236}">
                <a16:creationId xmlns:a16="http://schemas.microsoft.com/office/drawing/2014/main" id="{D684F5B5-5273-4FF9-4AAC-215A32F59BEA}"/>
              </a:ext>
              <a:ext uri="{C183D7F6-B498-43B3-948B-1728B52AA6E4}">
                <adec:decorative xmlns:adec="http://schemas.microsoft.com/office/drawing/2017/decorative" val="1"/>
              </a:ext>
            </a:extLst>
          </p:cNvPr>
          <p:cNvPicPr>
            <a:picLocks/>
          </p:cNvPicPr>
          <p:nvPr userDrawn="1"/>
        </p:nvPicPr>
        <p:blipFill rotWithShape="1">
          <a:blip r:embed="rId5">
            <a:extLst>
              <a:ext uri="{28A0092B-C50C-407E-A947-70E740481C1C}">
                <a14:useLocalDpi xmlns:a14="http://schemas.microsoft.com/office/drawing/2010/main" val="0"/>
              </a:ext>
            </a:extLst>
          </a:blip>
          <a:srcRect/>
          <a:stretch/>
        </p:blipFill>
        <p:spPr bwMode="gray">
          <a:xfrm>
            <a:off x="4944324" y="1485292"/>
            <a:ext cx="1202053" cy="57600"/>
          </a:xfrm>
          <a:prstGeom prst="rect">
            <a:avLst/>
          </a:prstGeom>
        </p:spPr>
      </p:pic>
    </p:spTree>
    <p:extLst>
      <p:ext uri="{BB962C8B-B14F-4D97-AF65-F5344CB8AC3E}">
        <p14:creationId xmlns:p14="http://schemas.microsoft.com/office/powerpoint/2010/main" val="8036245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Text und Bild 2">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DA25395A-8F8D-D2E4-F755-32C3801B6119}"/>
              </a:ext>
            </a:extLst>
          </p:cNvPr>
          <p:cNvGraphicFramePr>
            <a:graphicFrameLocks noChangeAspect="1"/>
          </p:cNvGraphicFramePr>
          <p:nvPr userDrawn="1">
            <p:custDataLst>
              <p:tags r:id="rId1"/>
            </p:custDataLst>
            <p:extLst>
              <p:ext uri="{D42A27DB-BD31-4B8C-83A1-F6EECF244321}">
                <p14:modId xmlns:p14="http://schemas.microsoft.com/office/powerpoint/2010/main" val="294306781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306" imgH="306" progId="TCLayout.ActiveDocument.1">
                  <p:embed/>
                </p:oleObj>
              </mc:Choice>
              <mc:Fallback>
                <p:oleObj name="think-cell Folie" r:id="rId3" imgW="306" imgH="306" progId="TCLayout.ActiveDocument.1">
                  <p:embed/>
                  <p:pic>
                    <p:nvPicPr>
                      <p:cNvPr id="8" name="think-cell data - do not delete" hidden="1">
                        <a:extLst>
                          <a:ext uri="{FF2B5EF4-FFF2-40B4-BE49-F238E27FC236}">
                            <a16:creationId xmlns:a16="http://schemas.microsoft.com/office/drawing/2014/main" id="{DA25395A-8F8D-D2E4-F755-32C3801B611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12" name="Bildplatzhalter 111" descr="Bild füllt die Hälfte der Folie aus, links Titel , Untertitel und Inhaltsbereich, Bild ist änderbar">
            <a:extLst>
              <a:ext uri="{FF2B5EF4-FFF2-40B4-BE49-F238E27FC236}">
                <a16:creationId xmlns:a16="http://schemas.microsoft.com/office/drawing/2014/main" id="{57BE64DB-4F36-89B3-381F-1A5523E83103}"/>
              </a:ext>
            </a:extLst>
          </p:cNvPr>
          <p:cNvSpPr>
            <a:spLocks noGrp="1"/>
          </p:cNvSpPr>
          <p:nvPr>
            <p:ph type="pic" sz="quarter" idx="14"/>
          </p:nvPr>
        </p:nvSpPr>
        <p:spPr bwMode="gray">
          <a:xfrm>
            <a:off x="6024438" y="1"/>
            <a:ext cx="6167561" cy="6857999"/>
          </a:xfrm>
          <a:custGeom>
            <a:avLst/>
            <a:gdLst>
              <a:gd name="connsiteX0" fmla="*/ 4723326 w 6167561"/>
              <a:gd name="connsiteY0" fmla="*/ 454510 h 6857999"/>
              <a:gd name="connsiteX1" fmla="*/ 4662622 w 6167561"/>
              <a:gd name="connsiteY1" fmla="*/ 514510 h 6857999"/>
              <a:gd name="connsiteX2" fmla="*/ 4723326 w 6167561"/>
              <a:gd name="connsiteY2" fmla="*/ 574510 h 6857999"/>
              <a:gd name="connsiteX3" fmla="*/ 4784030 w 6167561"/>
              <a:gd name="connsiteY3" fmla="*/ 514510 h 6857999"/>
              <a:gd name="connsiteX4" fmla="*/ 4723326 w 6167561"/>
              <a:gd name="connsiteY4" fmla="*/ 454510 h 6857999"/>
              <a:gd name="connsiteX5" fmla="*/ 5673408 w 6167561"/>
              <a:gd name="connsiteY5" fmla="*/ 338981 h 6857999"/>
              <a:gd name="connsiteX6" fmla="*/ 5778153 w 6167561"/>
              <a:gd name="connsiteY6" fmla="*/ 338981 h 6857999"/>
              <a:gd name="connsiteX7" fmla="*/ 5778153 w 6167561"/>
              <a:gd name="connsiteY7" fmla="*/ 530745 h 6857999"/>
              <a:gd name="connsiteX8" fmla="*/ 5671266 w 6167561"/>
              <a:gd name="connsiteY8" fmla="*/ 530745 h 6857999"/>
              <a:gd name="connsiteX9" fmla="*/ 5606752 w 6167561"/>
              <a:gd name="connsiteY9" fmla="*/ 492628 h 6857999"/>
              <a:gd name="connsiteX10" fmla="*/ 5606752 w 6167561"/>
              <a:gd name="connsiteY10" fmla="*/ 432863 h 6857999"/>
              <a:gd name="connsiteX11" fmla="*/ 5606752 w 6167561"/>
              <a:gd name="connsiteY11" fmla="*/ 383687 h 6857999"/>
              <a:gd name="connsiteX12" fmla="*/ 5673408 w 6167561"/>
              <a:gd name="connsiteY12" fmla="*/ 338981 h 6857999"/>
              <a:gd name="connsiteX13" fmla="*/ 5655792 w 6167561"/>
              <a:gd name="connsiteY13" fmla="*/ 296863 h 6857999"/>
              <a:gd name="connsiteX14" fmla="*/ 5581042 w 6167561"/>
              <a:gd name="connsiteY14" fmla="*/ 313804 h 6857999"/>
              <a:gd name="connsiteX15" fmla="*/ 5554856 w 6167561"/>
              <a:gd name="connsiteY15" fmla="*/ 384392 h 6857999"/>
              <a:gd name="connsiteX16" fmla="*/ 5554856 w 6167561"/>
              <a:gd name="connsiteY16" fmla="*/ 483922 h 6857999"/>
              <a:gd name="connsiteX17" fmla="*/ 5582708 w 6167561"/>
              <a:gd name="connsiteY17" fmla="*/ 558275 h 6857999"/>
              <a:gd name="connsiteX18" fmla="*/ 5656030 w 6167561"/>
              <a:gd name="connsiteY18" fmla="*/ 572628 h 6857999"/>
              <a:gd name="connsiteX19" fmla="*/ 5778153 w 6167561"/>
              <a:gd name="connsiteY19" fmla="*/ 572628 h 6857999"/>
              <a:gd name="connsiteX20" fmla="*/ 5778153 w 6167561"/>
              <a:gd name="connsiteY20" fmla="*/ 583216 h 6857999"/>
              <a:gd name="connsiteX21" fmla="*/ 5749824 w 6167561"/>
              <a:gd name="connsiteY21" fmla="*/ 613098 h 6857999"/>
              <a:gd name="connsiteX22" fmla="*/ 5590564 w 6167561"/>
              <a:gd name="connsiteY22" fmla="*/ 613098 h 6857999"/>
              <a:gd name="connsiteX23" fmla="*/ 5590564 w 6167561"/>
              <a:gd name="connsiteY23" fmla="*/ 657334 h 6857999"/>
              <a:gd name="connsiteX24" fmla="*/ 5766250 w 6167561"/>
              <a:gd name="connsiteY24" fmla="*/ 657334 h 6857999"/>
              <a:gd name="connsiteX25" fmla="*/ 5828859 w 6167561"/>
              <a:gd name="connsiteY25" fmla="*/ 597098 h 6857999"/>
              <a:gd name="connsiteX26" fmla="*/ 5828859 w 6167561"/>
              <a:gd name="connsiteY26" fmla="*/ 296863 h 6857999"/>
              <a:gd name="connsiteX27" fmla="*/ 5317276 w 6167561"/>
              <a:gd name="connsiteY27" fmla="*/ 296863 h 6857999"/>
              <a:gd name="connsiteX28" fmla="*/ 5245621 w 6167561"/>
              <a:gd name="connsiteY28" fmla="*/ 373334 h 6857999"/>
              <a:gd name="connsiteX29" fmla="*/ 5313705 w 6167561"/>
              <a:gd name="connsiteY29" fmla="*/ 452863 h 6857999"/>
              <a:gd name="connsiteX30" fmla="*/ 5434876 w 6167561"/>
              <a:gd name="connsiteY30" fmla="*/ 452863 h 6857999"/>
              <a:gd name="connsiteX31" fmla="*/ 5472012 w 6167561"/>
              <a:gd name="connsiteY31" fmla="*/ 494039 h 6857999"/>
              <a:gd name="connsiteX32" fmla="*/ 5435828 w 6167561"/>
              <a:gd name="connsiteY32" fmla="*/ 530745 h 6857999"/>
              <a:gd name="connsiteX33" fmla="*/ 5250382 w 6167561"/>
              <a:gd name="connsiteY33" fmla="*/ 530745 h 6857999"/>
              <a:gd name="connsiteX34" fmla="*/ 5250382 w 6167561"/>
              <a:gd name="connsiteY34" fmla="*/ 572863 h 6857999"/>
              <a:gd name="connsiteX35" fmla="*/ 5457254 w 6167561"/>
              <a:gd name="connsiteY35" fmla="*/ 572863 h 6857999"/>
              <a:gd name="connsiteX36" fmla="*/ 5523671 w 6167561"/>
              <a:gd name="connsiteY36" fmla="*/ 494510 h 6857999"/>
              <a:gd name="connsiteX37" fmla="*/ 5460586 w 6167561"/>
              <a:gd name="connsiteY37" fmla="*/ 411216 h 6857999"/>
              <a:gd name="connsiteX38" fmla="*/ 5329655 w 6167561"/>
              <a:gd name="connsiteY38" fmla="*/ 411216 h 6857999"/>
              <a:gd name="connsiteX39" fmla="*/ 5296565 w 6167561"/>
              <a:gd name="connsiteY39" fmla="*/ 374510 h 6857999"/>
              <a:gd name="connsiteX40" fmla="*/ 5335130 w 6167561"/>
              <a:gd name="connsiteY40" fmla="*/ 338981 h 6857999"/>
              <a:gd name="connsiteX41" fmla="*/ 5513911 w 6167561"/>
              <a:gd name="connsiteY41" fmla="*/ 338981 h 6857999"/>
              <a:gd name="connsiteX42" fmla="*/ 5513911 w 6167561"/>
              <a:gd name="connsiteY42" fmla="*/ 297098 h 6857999"/>
              <a:gd name="connsiteX43" fmla="*/ 4823309 w 6167561"/>
              <a:gd name="connsiteY43" fmla="*/ 296863 h 6857999"/>
              <a:gd name="connsiteX44" fmla="*/ 4823309 w 6167561"/>
              <a:gd name="connsiteY44" fmla="*/ 572628 h 6857999"/>
              <a:gd name="connsiteX45" fmla="*/ 4874253 w 6167561"/>
              <a:gd name="connsiteY45" fmla="*/ 572628 h 6857999"/>
              <a:gd name="connsiteX46" fmla="*/ 4874253 w 6167561"/>
              <a:gd name="connsiteY46" fmla="*/ 338745 h 6857999"/>
              <a:gd name="connsiteX47" fmla="*/ 4990900 w 6167561"/>
              <a:gd name="connsiteY47" fmla="*/ 338745 h 6857999"/>
              <a:gd name="connsiteX48" fmla="*/ 4990900 w 6167561"/>
              <a:gd name="connsiteY48" fmla="*/ 572628 h 6857999"/>
              <a:gd name="connsiteX49" fmla="*/ 5042082 w 6167561"/>
              <a:gd name="connsiteY49" fmla="*/ 572628 h 6857999"/>
              <a:gd name="connsiteX50" fmla="*/ 5042082 w 6167561"/>
              <a:gd name="connsiteY50" fmla="*/ 338745 h 6857999"/>
              <a:gd name="connsiteX51" fmla="*/ 5119688 w 6167561"/>
              <a:gd name="connsiteY51" fmla="*/ 338745 h 6857999"/>
              <a:gd name="connsiteX52" fmla="*/ 5164444 w 6167561"/>
              <a:gd name="connsiteY52" fmla="*/ 387922 h 6857999"/>
              <a:gd name="connsiteX53" fmla="*/ 5164444 w 6167561"/>
              <a:gd name="connsiteY53" fmla="*/ 572628 h 6857999"/>
              <a:gd name="connsiteX54" fmla="*/ 5215388 w 6167561"/>
              <a:gd name="connsiteY54" fmla="*/ 572628 h 6857999"/>
              <a:gd name="connsiteX55" fmla="*/ 5215388 w 6167561"/>
              <a:gd name="connsiteY55" fmla="*/ 374039 h 6857999"/>
              <a:gd name="connsiteX56" fmla="*/ 5145399 w 6167561"/>
              <a:gd name="connsiteY56" fmla="*/ 296863 h 6857999"/>
              <a:gd name="connsiteX57" fmla="*/ 432037 w 6167561"/>
              <a:gd name="connsiteY57" fmla="*/ 0 h 6857999"/>
              <a:gd name="connsiteX58" fmla="*/ 6167561 w 6167561"/>
              <a:gd name="connsiteY58" fmla="*/ 0 h 6857999"/>
              <a:gd name="connsiteX59" fmla="*/ 6167561 w 6167561"/>
              <a:gd name="connsiteY59" fmla="*/ 6857999 h 6857999"/>
              <a:gd name="connsiteX60" fmla="*/ 0 w 6167561"/>
              <a:gd name="connsiteY60" fmla="*/ 6857999 h 6857999"/>
              <a:gd name="connsiteX61" fmla="*/ 0 w 6167561"/>
              <a:gd name="connsiteY61" fmla="*/ 1773237 h 6857999"/>
              <a:gd name="connsiteX62" fmla="*/ 216034 w 6167561"/>
              <a:gd name="connsiteY62" fmla="*/ 1773237 h 6857999"/>
              <a:gd name="connsiteX63" fmla="*/ 231901 w 6167561"/>
              <a:gd name="connsiteY63" fmla="*/ 1773237 h 6857999"/>
              <a:gd name="connsiteX64" fmla="*/ 248100 w 6167561"/>
              <a:gd name="connsiteY64" fmla="*/ 1770005 h 6857999"/>
              <a:gd name="connsiteX65" fmla="*/ 259566 w 6167561"/>
              <a:gd name="connsiteY65" fmla="*/ 1768849 h 6857999"/>
              <a:gd name="connsiteX66" fmla="*/ 269778 w 6167561"/>
              <a:gd name="connsiteY66" fmla="*/ 1765679 h 6857999"/>
              <a:gd name="connsiteX67" fmla="*/ 277036 w 6167561"/>
              <a:gd name="connsiteY67" fmla="*/ 1764231 h 6857999"/>
              <a:gd name="connsiteX68" fmla="*/ 279296 w 6167561"/>
              <a:gd name="connsiteY68" fmla="*/ 1762724 h 6857999"/>
              <a:gd name="connsiteX69" fmla="*/ 300112 w 6167561"/>
              <a:gd name="connsiteY69" fmla="*/ 1756263 h 6857999"/>
              <a:gd name="connsiteX70" fmla="*/ 432037 w 6167561"/>
              <a:gd name="connsiteY70" fmla="*/ 1557234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6167561" h="6857999">
                <a:moveTo>
                  <a:pt x="4723326" y="454510"/>
                </a:moveTo>
                <a:cubicBezTo>
                  <a:pt x="4689760" y="454510"/>
                  <a:pt x="4662622" y="481334"/>
                  <a:pt x="4662622" y="514510"/>
                </a:cubicBezTo>
                <a:cubicBezTo>
                  <a:pt x="4662622" y="547686"/>
                  <a:pt x="4689760" y="574510"/>
                  <a:pt x="4723326" y="574510"/>
                </a:cubicBezTo>
                <a:cubicBezTo>
                  <a:pt x="4756892" y="574510"/>
                  <a:pt x="4784030" y="547686"/>
                  <a:pt x="4784030" y="514510"/>
                </a:cubicBezTo>
                <a:cubicBezTo>
                  <a:pt x="4784030" y="481334"/>
                  <a:pt x="4756892" y="454510"/>
                  <a:pt x="4723326" y="454510"/>
                </a:cubicBezTo>
                <a:close/>
                <a:moveTo>
                  <a:pt x="5673408" y="338981"/>
                </a:moveTo>
                <a:lnTo>
                  <a:pt x="5778153" y="338981"/>
                </a:lnTo>
                <a:lnTo>
                  <a:pt x="5778153" y="530745"/>
                </a:lnTo>
                <a:lnTo>
                  <a:pt x="5671266" y="530745"/>
                </a:lnTo>
                <a:cubicBezTo>
                  <a:pt x="5639604" y="530981"/>
                  <a:pt x="5607704" y="533098"/>
                  <a:pt x="5606752" y="492628"/>
                </a:cubicBezTo>
                <a:cubicBezTo>
                  <a:pt x="5606752" y="490981"/>
                  <a:pt x="5606514" y="476157"/>
                  <a:pt x="5606752" y="432863"/>
                </a:cubicBezTo>
                <a:cubicBezTo>
                  <a:pt x="5606991" y="396157"/>
                  <a:pt x="5606514" y="387451"/>
                  <a:pt x="5606752" y="383687"/>
                </a:cubicBezTo>
                <a:cubicBezTo>
                  <a:pt x="5608418" y="349804"/>
                  <a:pt x="5621036" y="337804"/>
                  <a:pt x="5673408" y="338981"/>
                </a:cubicBezTo>
                <a:close/>
                <a:moveTo>
                  <a:pt x="5655792" y="296863"/>
                </a:moveTo>
                <a:cubicBezTo>
                  <a:pt x="5610324" y="296863"/>
                  <a:pt x="5593422" y="303922"/>
                  <a:pt x="5581042" y="313804"/>
                </a:cubicBezTo>
                <a:cubicBezTo>
                  <a:pt x="5567474" y="324628"/>
                  <a:pt x="5555094" y="338039"/>
                  <a:pt x="5554856" y="384392"/>
                </a:cubicBezTo>
                <a:lnTo>
                  <a:pt x="5554856" y="483922"/>
                </a:lnTo>
                <a:cubicBezTo>
                  <a:pt x="5554856" y="532863"/>
                  <a:pt x="5568663" y="546745"/>
                  <a:pt x="5582708" y="558275"/>
                </a:cubicBezTo>
                <a:cubicBezTo>
                  <a:pt x="5592230" y="564863"/>
                  <a:pt x="5607943" y="572628"/>
                  <a:pt x="5656030" y="572628"/>
                </a:cubicBezTo>
                <a:lnTo>
                  <a:pt x="5778153" y="572628"/>
                </a:lnTo>
                <a:lnTo>
                  <a:pt x="5778153" y="583216"/>
                </a:lnTo>
                <a:cubicBezTo>
                  <a:pt x="5778153" y="604157"/>
                  <a:pt x="5774106" y="613098"/>
                  <a:pt x="5749824" y="613098"/>
                </a:cubicBezTo>
                <a:lnTo>
                  <a:pt x="5590564" y="613098"/>
                </a:lnTo>
                <a:lnTo>
                  <a:pt x="5590564" y="657334"/>
                </a:lnTo>
                <a:lnTo>
                  <a:pt x="5766250" y="657334"/>
                </a:lnTo>
                <a:cubicBezTo>
                  <a:pt x="5813624" y="657334"/>
                  <a:pt x="5828859" y="636392"/>
                  <a:pt x="5828859" y="597098"/>
                </a:cubicBezTo>
                <a:lnTo>
                  <a:pt x="5828859" y="296863"/>
                </a:lnTo>
                <a:close/>
                <a:moveTo>
                  <a:pt x="5317276" y="296863"/>
                </a:moveTo>
                <a:cubicBezTo>
                  <a:pt x="5262286" y="296863"/>
                  <a:pt x="5245621" y="333098"/>
                  <a:pt x="5245621" y="373334"/>
                </a:cubicBezTo>
                <a:cubicBezTo>
                  <a:pt x="5245621" y="416628"/>
                  <a:pt x="5263713" y="452863"/>
                  <a:pt x="5313705" y="452863"/>
                </a:cubicBezTo>
                <a:lnTo>
                  <a:pt x="5434876" y="452863"/>
                </a:lnTo>
                <a:cubicBezTo>
                  <a:pt x="5472012" y="452863"/>
                  <a:pt x="5472012" y="481098"/>
                  <a:pt x="5472012" y="494039"/>
                </a:cubicBezTo>
                <a:cubicBezTo>
                  <a:pt x="5472012" y="506039"/>
                  <a:pt x="5472012" y="530745"/>
                  <a:pt x="5435828" y="530745"/>
                </a:cubicBezTo>
                <a:lnTo>
                  <a:pt x="5250382" y="530745"/>
                </a:lnTo>
                <a:lnTo>
                  <a:pt x="5250382" y="572863"/>
                </a:lnTo>
                <a:lnTo>
                  <a:pt x="5457254" y="572863"/>
                </a:lnTo>
                <a:cubicBezTo>
                  <a:pt x="5508912" y="572863"/>
                  <a:pt x="5523671" y="542981"/>
                  <a:pt x="5523671" y="494510"/>
                </a:cubicBezTo>
                <a:cubicBezTo>
                  <a:pt x="5523671" y="436863"/>
                  <a:pt x="5504626" y="411216"/>
                  <a:pt x="5460586" y="411216"/>
                </a:cubicBezTo>
                <a:lnTo>
                  <a:pt x="5329655" y="411216"/>
                </a:lnTo>
                <a:cubicBezTo>
                  <a:pt x="5296565" y="411216"/>
                  <a:pt x="5296565" y="389098"/>
                  <a:pt x="5296565" y="374510"/>
                </a:cubicBezTo>
                <a:cubicBezTo>
                  <a:pt x="5296565" y="362981"/>
                  <a:pt x="5299898" y="338981"/>
                  <a:pt x="5335130" y="338981"/>
                </a:cubicBezTo>
                <a:lnTo>
                  <a:pt x="5513911" y="338981"/>
                </a:lnTo>
                <a:lnTo>
                  <a:pt x="5513911" y="297098"/>
                </a:lnTo>
                <a:close/>
                <a:moveTo>
                  <a:pt x="4823309" y="296863"/>
                </a:moveTo>
                <a:lnTo>
                  <a:pt x="4823309" y="572628"/>
                </a:lnTo>
                <a:lnTo>
                  <a:pt x="4874253" y="572628"/>
                </a:lnTo>
                <a:lnTo>
                  <a:pt x="4874253" y="338745"/>
                </a:lnTo>
                <a:lnTo>
                  <a:pt x="4990900" y="338745"/>
                </a:lnTo>
                <a:lnTo>
                  <a:pt x="4990900" y="572628"/>
                </a:lnTo>
                <a:lnTo>
                  <a:pt x="5042082" y="572628"/>
                </a:lnTo>
                <a:lnTo>
                  <a:pt x="5042082" y="338745"/>
                </a:lnTo>
                <a:lnTo>
                  <a:pt x="5119688" y="338745"/>
                </a:lnTo>
                <a:cubicBezTo>
                  <a:pt x="5145876" y="338745"/>
                  <a:pt x="5164444" y="354275"/>
                  <a:pt x="5164444" y="387922"/>
                </a:cubicBezTo>
                <a:lnTo>
                  <a:pt x="5164444" y="572628"/>
                </a:lnTo>
                <a:lnTo>
                  <a:pt x="5215388" y="572628"/>
                </a:lnTo>
                <a:lnTo>
                  <a:pt x="5215388" y="374039"/>
                </a:lnTo>
                <a:cubicBezTo>
                  <a:pt x="5215388" y="336392"/>
                  <a:pt x="5195868" y="296863"/>
                  <a:pt x="5145399" y="296863"/>
                </a:cubicBezTo>
                <a:close/>
                <a:moveTo>
                  <a:pt x="432037" y="0"/>
                </a:moveTo>
                <a:lnTo>
                  <a:pt x="6167561" y="0"/>
                </a:lnTo>
                <a:lnTo>
                  <a:pt x="6167561" y="6857999"/>
                </a:lnTo>
                <a:lnTo>
                  <a:pt x="0" y="6857999"/>
                </a:lnTo>
                <a:lnTo>
                  <a:pt x="0" y="1773237"/>
                </a:lnTo>
                <a:lnTo>
                  <a:pt x="216034" y="1773237"/>
                </a:lnTo>
                <a:lnTo>
                  <a:pt x="231901" y="1773237"/>
                </a:lnTo>
                <a:lnTo>
                  <a:pt x="248100" y="1770005"/>
                </a:lnTo>
                <a:lnTo>
                  <a:pt x="259566" y="1768849"/>
                </a:lnTo>
                <a:lnTo>
                  <a:pt x="269778" y="1765679"/>
                </a:lnTo>
                <a:lnTo>
                  <a:pt x="277036" y="1764231"/>
                </a:lnTo>
                <a:lnTo>
                  <a:pt x="279296" y="1762724"/>
                </a:lnTo>
                <a:lnTo>
                  <a:pt x="300112" y="1756263"/>
                </a:lnTo>
                <a:cubicBezTo>
                  <a:pt x="377639" y="1723471"/>
                  <a:pt x="432037" y="1646705"/>
                  <a:pt x="432037" y="1557234"/>
                </a:cubicBezTo>
                <a:close/>
              </a:path>
            </a:pathLst>
          </a:custGeom>
          <a:solidFill>
            <a:schemeClr val="bg2"/>
          </a:solidFill>
        </p:spPr>
        <p:txBody>
          <a:bodyPr wrap="square">
            <a:noAutofit/>
          </a:bodyPr>
          <a:lstStyle>
            <a:lvl1pPr rtl="0">
              <a:defRPr>
                <a:solidFill>
                  <a:schemeClr val="tx1"/>
                </a:solidFill>
              </a:defRPr>
            </a:lvl1pPr>
          </a:lstStyle>
          <a:p>
            <a:r>
              <a:rPr lang="de-DE"/>
              <a:t>Bild durch Klicken auf Symbol hinzufügen</a:t>
            </a:r>
          </a:p>
        </p:txBody>
      </p:sp>
      <p:sp>
        <p:nvSpPr>
          <p:cNvPr id="12" name="Textplatzhalter 11">
            <a:extLst>
              <a:ext uri="{FF2B5EF4-FFF2-40B4-BE49-F238E27FC236}">
                <a16:creationId xmlns:a16="http://schemas.microsoft.com/office/drawing/2014/main" id="{5886BF3F-05AB-B72A-A5EC-1196760E9C96}"/>
              </a:ext>
            </a:extLst>
          </p:cNvPr>
          <p:cNvSpPr>
            <a:spLocks noGrp="1"/>
          </p:cNvSpPr>
          <p:nvPr>
            <p:ph type="body" sz="quarter" idx="12" hasCustomPrompt="1"/>
          </p:nvPr>
        </p:nvSpPr>
        <p:spPr bwMode="gray">
          <a:xfrm>
            <a:off x="623888" y="296863"/>
            <a:ext cx="4752478" cy="169277"/>
          </a:xfrm>
          <a:noFill/>
        </p:spPr>
        <p:txBody>
          <a:bodyPr wrap="square" lIns="0" tIns="0" rIns="0" bIns="0" anchor="ctr">
            <a:noAutofit/>
          </a:bodyPr>
          <a:lstStyle>
            <a:lvl1pPr rtl="0">
              <a:defRPr sz="1100" b="0">
                <a:solidFill>
                  <a:schemeClr val="tx1"/>
                </a:solidFill>
              </a:defRPr>
            </a:lvl1pPr>
          </a:lstStyle>
          <a:p>
            <a:pPr lvl="0"/>
            <a:r>
              <a:rPr lang="de-DE" err="1"/>
              <a:t>Subtitle</a:t>
            </a:r>
            <a:r>
              <a:rPr lang="de-DE"/>
              <a:t> einfügen</a:t>
            </a:r>
          </a:p>
        </p:txBody>
      </p:sp>
      <p:sp>
        <p:nvSpPr>
          <p:cNvPr id="2" name="Titel 1">
            <a:extLst>
              <a:ext uri="{FF2B5EF4-FFF2-40B4-BE49-F238E27FC236}">
                <a16:creationId xmlns:a16="http://schemas.microsoft.com/office/drawing/2014/main" id="{6EFC4E64-FF88-559D-D12A-F48A2E523085}"/>
              </a:ext>
            </a:extLst>
          </p:cNvPr>
          <p:cNvSpPr>
            <a:spLocks noGrp="1"/>
          </p:cNvSpPr>
          <p:nvPr>
            <p:ph type="title"/>
          </p:nvPr>
        </p:nvSpPr>
        <p:spPr bwMode="gray">
          <a:xfrm>
            <a:off x="623888" y="620713"/>
            <a:ext cx="4752478" cy="738664"/>
          </a:xfrm>
        </p:spPr>
        <p:txBody>
          <a:bodyPr vert="horz"/>
          <a:lstStyle>
            <a:lvl1pPr rtl="0">
              <a:defRPr/>
            </a:lvl1pPr>
          </a:lstStyle>
          <a:p>
            <a:r>
              <a:rPr lang="de-DE"/>
              <a:t>Mastertitelformat bearbeiten</a:t>
            </a:r>
          </a:p>
        </p:txBody>
      </p:sp>
      <p:sp>
        <p:nvSpPr>
          <p:cNvPr id="5" name="Textplatzhalter 4">
            <a:extLst>
              <a:ext uri="{FF2B5EF4-FFF2-40B4-BE49-F238E27FC236}">
                <a16:creationId xmlns:a16="http://schemas.microsoft.com/office/drawing/2014/main" id="{8D0BD29D-F4AB-591C-E885-C312AC61FAE3}"/>
              </a:ext>
            </a:extLst>
          </p:cNvPr>
          <p:cNvSpPr>
            <a:spLocks noGrp="1"/>
          </p:cNvSpPr>
          <p:nvPr>
            <p:ph type="body" sz="quarter" idx="13"/>
          </p:nvPr>
        </p:nvSpPr>
        <p:spPr bwMode="gray">
          <a:xfrm>
            <a:off x="623888" y="1773239"/>
            <a:ext cx="4752478" cy="4319586"/>
          </a:xfrm>
        </p:spPr>
        <p:txBody>
          <a:bodyPr/>
          <a:lstStyle>
            <a:lvl1pPr rtl="0">
              <a:defRPr/>
            </a:lvl1pPr>
            <a:lvl2pPr rtl="0">
              <a:defRPr/>
            </a:lvl2pPr>
            <a:lvl3pPr rtl="0">
              <a:defRPr/>
            </a:lvl3pPr>
            <a:lvl4pPr rtl="0">
              <a:defRPr/>
            </a:lvl4pPr>
            <a:lvl5pPr rtl="0">
              <a:defRPr/>
            </a:lvl5pPr>
          </a:lstStyle>
          <a:p>
            <a:pPr lvl="0"/>
            <a:r>
              <a:rPr lang="de-DE" dirty="0"/>
              <a:t>Mastertextformat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190" name="Fußzeilenplatzhalter 189">
            <a:extLst>
              <a:ext uri="{FF2B5EF4-FFF2-40B4-BE49-F238E27FC236}">
                <a16:creationId xmlns:a16="http://schemas.microsoft.com/office/drawing/2014/main" id="{67B18C16-2F61-1021-9B48-B18BC20FCE67}"/>
              </a:ext>
            </a:extLst>
          </p:cNvPr>
          <p:cNvSpPr>
            <a:spLocks noGrp="1"/>
          </p:cNvSpPr>
          <p:nvPr>
            <p:ph type="ftr" sz="quarter" idx="15"/>
          </p:nvPr>
        </p:nvSpPr>
        <p:spPr/>
        <p:txBody>
          <a:bodyPr/>
          <a:lstStyle/>
          <a:p>
            <a:r>
              <a:rPr lang="de-DE"/>
              <a:t>© msg systems ag | Titel einfügen | 2024</a:t>
            </a:r>
            <a:endParaRPr lang="de-DE" dirty="0"/>
          </a:p>
        </p:txBody>
      </p:sp>
      <p:sp>
        <p:nvSpPr>
          <p:cNvPr id="191" name="Foliennummernplatzhalter 190">
            <a:extLst>
              <a:ext uri="{FF2B5EF4-FFF2-40B4-BE49-F238E27FC236}">
                <a16:creationId xmlns:a16="http://schemas.microsoft.com/office/drawing/2014/main" id="{0B3DE3E7-6D43-4C73-D660-56E6F7F5C4AF}"/>
              </a:ext>
            </a:extLst>
          </p:cNvPr>
          <p:cNvSpPr>
            <a:spLocks noGrp="1"/>
          </p:cNvSpPr>
          <p:nvPr>
            <p:ph type="sldNum" sz="quarter" idx="16"/>
          </p:nvPr>
        </p:nvSpPr>
        <p:spPr/>
        <p:txBody>
          <a:bodyPr/>
          <a:lstStyle/>
          <a:p>
            <a:fld id="{1FBD72F1-A42A-46B0-A7F8-CE6A9835826C}" type="slidenum">
              <a:rPr lang="de-DE" smtClean="0"/>
              <a:pPr/>
              <a:t>‹Nr.›</a:t>
            </a:fld>
            <a:endParaRPr lang="de-DE" dirty="0"/>
          </a:p>
        </p:txBody>
      </p:sp>
      <p:pic>
        <p:nvPicPr>
          <p:cNvPr id="4" name="Grafik 3">
            <a:extLst>
              <a:ext uri="{FF2B5EF4-FFF2-40B4-BE49-F238E27FC236}">
                <a16:creationId xmlns:a16="http://schemas.microsoft.com/office/drawing/2014/main" id="{29BDEDA6-068E-5DDA-C010-74BB94776C49}"/>
              </a:ext>
              <a:ext uri="{C183D7F6-B498-43B3-948B-1728B52AA6E4}">
                <adec:decorative xmlns:adec="http://schemas.microsoft.com/office/drawing/2017/decorative" val="1"/>
              </a:ext>
            </a:extLst>
          </p:cNvPr>
          <p:cNvPicPr>
            <a:picLocks/>
          </p:cNvPicPr>
          <p:nvPr userDrawn="1"/>
        </p:nvPicPr>
        <p:blipFill rotWithShape="1">
          <a:blip r:embed="rId5">
            <a:extLst>
              <a:ext uri="{28A0092B-C50C-407E-A947-70E740481C1C}">
                <a14:useLocalDpi xmlns:a14="http://schemas.microsoft.com/office/drawing/2010/main" val="0"/>
              </a:ext>
            </a:extLst>
          </a:blip>
          <a:srcRect/>
          <a:stretch/>
        </p:blipFill>
        <p:spPr bwMode="gray">
          <a:xfrm>
            <a:off x="623888" y="1485292"/>
            <a:ext cx="1202053" cy="57600"/>
          </a:xfrm>
          <a:prstGeom prst="rect">
            <a:avLst/>
          </a:prstGeom>
        </p:spPr>
      </p:pic>
      <p:grpSp>
        <p:nvGrpSpPr>
          <p:cNvPr id="14" name="Gruppieren 13">
            <a:extLst>
              <a:ext uri="{FF2B5EF4-FFF2-40B4-BE49-F238E27FC236}">
                <a16:creationId xmlns:a16="http://schemas.microsoft.com/office/drawing/2014/main" id="{5E4F4C11-F828-EEB5-D491-B5E147CB0001}"/>
              </a:ext>
              <a:ext uri="{C183D7F6-B498-43B3-948B-1728B52AA6E4}">
                <adec:decorative xmlns:adec="http://schemas.microsoft.com/office/drawing/2017/decorative" val="1"/>
              </a:ext>
            </a:extLst>
          </p:cNvPr>
          <p:cNvGrpSpPr>
            <a:grpSpLocks/>
          </p:cNvGrpSpPr>
          <p:nvPr userDrawn="1"/>
        </p:nvGrpSpPr>
        <p:grpSpPr bwMode="gray">
          <a:xfrm>
            <a:off x="623888" y="-254000"/>
            <a:ext cx="11233150" cy="144000"/>
            <a:chOff x="623888" y="0"/>
            <a:chExt cx="11233150" cy="6858000"/>
          </a:xfrm>
        </p:grpSpPr>
        <p:cxnSp>
          <p:nvCxnSpPr>
            <p:cNvPr id="15" name="Gerader Verbinder 14">
              <a:extLst>
                <a:ext uri="{FF2B5EF4-FFF2-40B4-BE49-F238E27FC236}">
                  <a16:creationId xmlns:a16="http://schemas.microsoft.com/office/drawing/2014/main" id="{45C8A40F-3570-7398-6606-ED012072CD52}"/>
                </a:ext>
              </a:extLst>
            </p:cNvPr>
            <p:cNvCxnSpPr/>
            <p:nvPr/>
          </p:nvCxnSpPr>
          <p:spPr bwMode="gray">
            <a:xfrm>
              <a:off x="62388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6" name="Gerader Verbinder 15">
              <a:extLst>
                <a:ext uri="{FF2B5EF4-FFF2-40B4-BE49-F238E27FC236}">
                  <a16:creationId xmlns:a16="http://schemas.microsoft.com/office/drawing/2014/main" id="{40E6AF93-6ED4-13E4-ADF0-184B6C95E3C1}"/>
                </a:ext>
              </a:extLst>
            </p:cNvPr>
            <p:cNvCxnSpPr/>
            <p:nvPr/>
          </p:nvCxnSpPr>
          <p:spPr bwMode="gray">
            <a:xfrm>
              <a:off x="1185703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grpSp>
        <p:nvGrpSpPr>
          <p:cNvPr id="26" name="Gruppieren 25">
            <a:extLst>
              <a:ext uri="{FF2B5EF4-FFF2-40B4-BE49-F238E27FC236}">
                <a16:creationId xmlns:a16="http://schemas.microsoft.com/office/drawing/2014/main" id="{56157887-B659-DAFC-DD3D-26B3C41E02BB}"/>
              </a:ext>
              <a:ext uri="{C183D7F6-B498-43B3-948B-1728B52AA6E4}">
                <adec:decorative xmlns:adec="http://schemas.microsoft.com/office/drawing/2017/decorative" val="1"/>
              </a:ext>
            </a:extLst>
          </p:cNvPr>
          <p:cNvGrpSpPr>
            <a:grpSpLocks/>
          </p:cNvGrpSpPr>
          <p:nvPr userDrawn="1"/>
        </p:nvGrpSpPr>
        <p:grpSpPr bwMode="gray">
          <a:xfrm>
            <a:off x="623888" y="6972300"/>
            <a:ext cx="11233150" cy="144000"/>
            <a:chOff x="623888" y="0"/>
            <a:chExt cx="11233150" cy="6858000"/>
          </a:xfrm>
        </p:grpSpPr>
        <p:cxnSp>
          <p:nvCxnSpPr>
            <p:cNvPr id="27" name="Gerader Verbinder 26">
              <a:extLst>
                <a:ext uri="{FF2B5EF4-FFF2-40B4-BE49-F238E27FC236}">
                  <a16:creationId xmlns:a16="http://schemas.microsoft.com/office/drawing/2014/main" id="{3F895BE4-45FE-1DB3-BA15-3BD00B42B8C4}"/>
                </a:ext>
              </a:extLst>
            </p:cNvPr>
            <p:cNvCxnSpPr/>
            <p:nvPr/>
          </p:nvCxnSpPr>
          <p:spPr bwMode="gray">
            <a:xfrm>
              <a:off x="62388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8" name="Gerader Verbinder 27">
              <a:extLst>
                <a:ext uri="{FF2B5EF4-FFF2-40B4-BE49-F238E27FC236}">
                  <a16:creationId xmlns:a16="http://schemas.microsoft.com/office/drawing/2014/main" id="{469C3F4F-57CE-28C9-AE13-2AB2D549697D}"/>
                </a:ext>
              </a:extLst>
            </p:cNvPr>
            <p:cNvCxnSpPr/>
            <p:nvPr/>
          </p:nvCxnSpPr>
          <p:spPr bwMode="gray">
            <a:xfrm>
              <a:off x="1185703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grpSp>
        <p:nvGrpSpPr>
          <p:cNvPr id="192" name="Gruppieren 191">
            <a:extLst>
              <a:ext uri="{FF2B5EF4-FFF2-40B4-BE49-F238E27FC236}">
                <a16:creationId xmlns:a16="http://schemas.microsoft.com/office/drawing/2014/main" id="{1BA20C28-79F2-9738-9E50-6E0E9750D059}"/>
              </a:ext>
              <a:ext uri="{C183D7F6-B498-43B3-948B-1728B52AA6E4}">
                <adec:decorative xmlns:adec="http://schemas.microsoft.com/office/drawing/2017/decorative" val="1"/>
              </a:ext>
            </a:extLst>
          </p:cNvPr>
          <p:cNvGrpSpPr/>
          <p:nvPr userDrawn="1"/>
        </p:nvGrpSpPr>
        <p:grpSpPr bwMode="gray">
          <a:xfrm>
            <a:off x="-254000" y="296863"/>
            <a:ext cx="144000" cy="6300787"/>
            <a:chOff x="0" y="296863"/>
            <a:chExt cx="12192000" cy="6300787"/>
          </a:xfrm>
        </p:grpSpPr>
        <p:cxnSp>
          <p:nvCxnSpPr>
            <p:cNvPr id="193" name="Gerader Verbinder 192">
              <a:extLst>
                <a:ext uri="{FF2B5EF4-FFF2-40B4-BE49-F238E27FC236}">
                  <a16:creationId xmlns:a16="http://schemas.microsoft.com/office/drawing/2014/main" id="{8D63515B-3B43-AB26-E9E3-89C8659B427A}"/>
                </a:ext>
              </a:extLst>
            </p:cNvPr>
            <p:cNvCxnSpPr>
              <a:cxnSpLocks/>
            </p:cNvCxnSpPr>
            <p:nvPr/>
          </p:nvCxnSpPr>
          <p:spPr bwMode="gray">
            <a:xfrm flipH="1">
              <a:off x="0" y="296863"/>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94" name="Gerader Verbinder 193">
              <a:extLst>
                <a:ext uri="{FF2B5EF4-FFF2-40B4-BE49-F238E27FC236}">
                  <a16:creationId xmlns:a16="http://schemas.microsoft.com/office/drawing/2014/main" id="{99C20835-E9FB-1935-9D61-D84D83233FF2}"/>
                </a:ext>
              </a:extLst>
            </p:cNvPr>
            <p:cNvCxnSpPr>
              <a:cxnSpLocks/>
            </p:cNvCxnSpPr>
            <p:nvPr/>
          </p:nvCxnSpPr>
          <p:spPr bwMode="gray">
            <a:xfrm flipH="1">
              <a:off x="0" y="620713"/>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95" name="Gerader Verbinder 194">
              <a:extLst>
                <a:ext uri="{FF2B5EF4-FFF2-40B4-BE49-F238E27FC236}">
                  <a16:creationId xmlns:a16="http://schemas.microsoft.com/office/drawing/2014/main" id="{3BA779B9-F1CD-F5A8-F03D-DC78B400A773}"/>
                </a:ext>
              </a:extLst>
            </p:cNvPr>
            <p:cNvCxnSpPr>
              <a:cxnSpLocks/>
            </p:cNvCxnSpPr>
            <p:nvPr/>
          </p:nvCxnSpPr>
          <p:spPr bwMode="gray">
            <a:xfrm flipH="1">
              <a:off x="0" y="136207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96" name="Gerader Verbinder 195">
              <a:extLst>
                <a:ext uri="{FF2B5EF4-FFF2-40B4-BE49-F238E27FC236}">
                  <a16:creationId xmlns:a16="http://schemas.microsoft.com/office/drawing/2014/main" id="{7420CD6B-0A6A-D11E-66AF-E051F2E7635C}"/>
                </a:ext>
              </a:extLst>
            </p:cNvPr>
            <p:cNvCxnSpPr>
              <a:cxnSpLocks/>
            </p:cNvCxnSpPr>
            <p:nvPr/>
          </p:nvCxnSpPr>
          <p:spPr bwMode="gray">
            <a:xfrm flipH="1">
              <a:off x="0" y="1773239"/>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97" name="Gerader Verbinder 196">
              <a:extLst>
                <a:ext uri="{FF2B5EF4-FFF2-40B4-BE49-F238E27FC236}">
                  <a16:creationId xmlns:a16="http://schemas.microsoft.com/office/drawing/2014/main" id="{D48DE708-1895-C519-B9D6-126F977B7AA2}"/>
                </a:ext>
              </a:extLst>
            </p:cNvPr>
            <p:cNvCxnSpPr>
              <a:cxnSpLocks/>
            </p:cNvCxnSpPr>
            <p:nvPr/>
          </p:nvCxnSpPr>
          <p:spPr bwMode="gray">
            <a:xfrm flipH="1">
              <a:off x="0" y="609282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98" name="Gerader Verbinder 197">
              <a:extLst>
                <a:ext uri="{FF2B5EF4-FFF2-40B4-BE49-F238E27FC236}">
                  <a16:creationId xmlns:a16="http://schemas.microsoft.com/office/drawing/2014/main" id="{D6967E30-C443-00CF-A7BA-79D0E2C404EC}"/>
                </a:ext>
              </a:extLst>
            </p:cNvPr>
            <p:cNvCxnSpPr>
              <a:cxnSpLocks/>
            </p:cNvCxnSpPr>
            <p:nvPr/>
          </p:nvCxnSpPr>
          <p:spPr bwMode="gray">
            <a:xfrm flipH="1">
              <a:off x="0" y="630872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99" name="Gerader Verbinder 198">
              <a:extLst>
                <a:ext uri="{FF2B5EF4-FFF2-40B4-BE49-F238E27FC236}">
                  <a16:creationId xmlns:a16="http://schemas.microsoft.com/office/drawing/2014/main" id="{9AE451F8-C42C-4721-59C0-479232D81537}"/>
                </a:ext>
              </a:extLst>
            </p:cNvPr>
            <p:cNvCxnSpPr>
              <a:cxnSpLocks/>
            </p:cNvCxnSpPr>
            <p:nvPr/>
          </p:nvCxnSpPr>
          <p:spPr bwMode="gray">
            <a:xfrm flipH="1">
              <a:off x="0" y="6597650"/>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grpSp>
        <p:nvGrpSpPr>
          <p:cNvPr id="200" name="Gruppieren 199">
            <a:extLst>
              <a:ext uri="{FF2B5EF4-FFF2-40B4-BE49-F238E27FC236}">
                <a16:creationId xmlns:a16="http://schemas.microsoft.com/office/drawing/2014/main" id="{DA2D2EB0-948B-927A-7662-FE166F488140}"/>
              </a:ext>
              <a:ext uri="{C183D7F6-B498-43B3-948B-1728B52AA6E4}">
                <adec:decorative xmlns:adec="http://schemas.microsoft.com/office/drawing/2017/decorative" val="1"/>
              </a:ext>
            </a:extLst>
          </p:cNvPr>
          <p:cNvGrpSpPr/>
          <p:nvPr userDrawn="1"/>
        </p:nvGrpSpPr>
        <p:grpSpPr bwMode="gray">
          <a:xfrm>
            <a:off x="12301940" y="296863"/>
            <a:ext cx="144000" cy="6300787"/>
            <a:chOff x="0" y="296863"/>
            <a:chExt cx="12192000" cy="6300787"/>
          </a:xfrm>
        </p:grpSpPr>
        <p:cxnSp>
          <p:nvCxnSpPr>
            <p:cNvPr id="201" name="Gerader Verbinder 200">
              <a:extLst>
                <a:ext uri="{FF2B5EF4-FFF2-40B4-BE49-F238E27FC236}">
                  <a16:creationId xmlns:a16="http://schemas.microsoft.com/office/drawing/2014/main" id="{FE70C339-172E-1446-E7A4-86796BD7D2CD}"/>
                </a:ext>
              </a:extLst>
            </p:cNvPr>
            <p:cNvCxnSpPr>
              <a:cxnSpLocks/>
            </p:cNvCxnSpPr>
            <p:nvPr/>
          </p:nvCxnSpPr>
          <p:spPr bwMode="gray">
            <a:xfrm flipH="1">
              <a:off x="0" y="296863"/>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2" name="Gerader Verbinder 201">
              <a:extLst>
                <a:ext uri="{FF2B5EF4-FFF2-40B4-BE49-F238E27FC236}">
                  <a16:creationId xmlns:a16="http://schemas.microsoft.com/office/drawing/2014/main" id="{EC6DEAAA-937C-5CE7-372C-51DF31EFC475}"/>
                </a:ext>
              </a:extLst>
            </p:cNvPr>
            <p:cNvCxnSpPr>
              <a:cxnSpLocks/>
            </p:cNvCxnSpPr>
            <p:nvPr/>
          </p:nvCxnSpPr>
          <p:spPr bwMode="gray">
            <a:xfrm flipH="1">
              <a:off x="0" y="620713"/>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3" name="Gerader Verbinder 202">
              <a:extLst>
                <a:ext uri="{FF2B5EF4-FFF2-40B4-BE49-F238E27FC236}">
                  <a16:creationId xmlns:a16="http://schemas.microsoft.com/office/drawing/2014/main" id="{609A464F-0F7E-1105-294A-F88EF6A444F8}"/>
                </a:ext>
              </a:extLst>
            </p:cNvPr>
            <p:cNvCxnSpPr>
              <a:cxnSpLocks/>
            </p:cNvCxnSpPr>
            <p:nvPr/>
          </p:nvCxnSpPr>
          <p:spPr bwMode="gray">
            <a:xfrm flipH="1">
              <a:off x="0" y="136207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4" name="Gerader Verbinder 203">
              <a:extLst>
                <a:ext uri="{FF2B5EF4-FFF2-40B4-BE49-F238E27FC236}">
                  <a16:creationId xmlns:a16="http://schemas.microsoft.com/office/drawing/2014/main" id="{1C4CEF7C-D076-B3CC-4BD9-121DB82AC517}"/>
                </a:ext>
              </a:extLst>
            </p:cNvPr>
            <p:cNvCxnSpPr>
              <a:cxnSpLocks/>
            </p:cNvCxnSpPr>
            <p:nvPr/>
          </p:nvCxnSpPr>
          <p:spPr bwMode="gray">
            <a:xfrm flipH="1">
              <a:off x="0" y="1773239"/>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5" name="Gerader Verbinder 204">
              <a:extLst>
                <a:ext uri="{FF2B5EF4-FFF2-40B4-BE49-F238E27FC236}">
                  <a16:creationId xmlns:a16="http://schemas.microsoft.com/office/drawing/2014/main" id="{E8E63755-61F0-E89C-5474-F1EB8B96F83C}"/>
                </a:ext>
              </a:extLst>
            </p:cNvPr>
            <p:cNvCxnSpPr>
              <a:cxnSpLocks/>
            </p:cNvCxnSpPr>
            <p:nvPr/>
          </p:nvCxnSpPr>
          <p:spPr bwMode="gray">
            <a:xfrm flipH="1">
              <a:off x="0" y="609282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6" name="Gerader Verbinder 205">
              <a:extLst>
                <a:ext uri="{FF2B5EF4-FFF2-40B4-BE49-F238E27FC236}">
                  <a16:creationId xmlns:a16="http://schemas.microsoft.com/office/drawing/2014/main" id="{069519D7-EF0B-1C42-8342-B4685D57BA81}"/>
                </a:ext>
              </a:extLst>
            </p:cNvPr>
            <p:cNvCxnSpPr>
              <a:cxnSpLocks/>
            </p:cNvCxnSpPr>
            <p:nvPr/>
          </p:nvCxnSpPr>
          <p:spPr bwMode="gray">
            <a:xfrm flipH="1">
              <a:off x="0" y="630872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7" name="Gerader Verbinder 206">
              <a:extLst>
                <a:ext uri="{FF2B5EF4-FFF2-40B4-BE49-F238E27FC236}">
                  <a16:creationId xmlns:a16="http://schemas.microsoft.com/office/drawing/2014/main" id="{80048A09-0E4B-F0BE-508B-4F79BBFC26A7}"/>
                </a:ext>
              </a:extLst>
            </p:cNvPr>
            <p:cNvCxnSpPr>
              <a:cxnSpLocks/>
            </p:cNvCxnSpPr>
            <p:nvPr/>
          </p:nvCxnSpPr>
          <p:spPr bwMode="gray">
            <a:xfrm flipH="1">
              <a:off x="0" y="6597650"/>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1213756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3 Spalten mit Bildern">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DA25395A-8F8D-D2E4-F755-32C3801B6119}"/>
              </a:ext>
            </a:extLst>
          </p:cNvPr>
          <p:cNvGraphicFramePr>
            <a:graphicFrameLocks noChangeAspect="1"/>
          </p:cNvGraphicFramePr>
          <p:nvPr userDrawn="1">
            <p:custDataLst>
              <p:tags r:id="rId1"/>
            </p:custDataLst>
            <p:extLst>
              <p:ext uri="{D42A27DB-BD31-4B8C-83A1-F6EECF244321}">
                <p14:modId xmlns:p14="http://schemas.microsoft.com/office/powerpoint/2010/main" val="225743245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306" imgH="306" progId="TCLayout.ActiveDocument.1">
                  <p:embed/>
                </p:oleObj>
              </mc:Choice>
              <mc:Fallback>
                <p:oleObj name="think-cell Folie" r:id="rId3" imgW="306" imgH="306" progId="TCLayout.ActiveDocument.1">
                  <p:embed/>
                  <p:pic>
                    <p:nvPicPr>
                      <p:cNvPr id="8" name="think-cell data - do not delete" hidden="1">
                        <a:extLst>
                          <a:ext uri="{FF2B5EF4-FFF2-40B4-BE49-F238E27FC236}">
                            <a16:creationId xmlns:a16="http://schemas.microsoft.com/office/drawing/2014/main" id="{DA25395A-8F8D-D2E4-F755-32C3801B611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2" name="Textplatzhalter 11">
            <a:extLst>
              <a:ext uri="{FF2B5EF4-FFF2-40B4-BE49-F238E27FC236}">
                <a16:creationId xmlns:a16="http://schemas.microsoft.com/office/drawing/2014/main" id="{5886BF3F-05AB-B72A-A5EC-1196760E9C96}"/>
              </a:ext>
            </a:extLst>
          </p:cNvPr>
          <p:cNvSpPr>
            <a:spLocks noGrp="1"/>
          </p:cNvSpPr>
          <p:nvPr>
            <p:ph type="body" sz="quarter" idx="12" hasCustomPrompt="1"/>
          </p:nvPr>
        </p:nvSpPr>
        <p:spPr bwMode="gray">
          <a:xfrm>
            <a:off x="623888" y="296863"/>
            <a:ext cx="3456347" cy="169277"/>
          </a:xfrm>
          <a:noFill/>
        </p:spPr>
        <p:txBody>
          <a:bodyPr wrap="square" lIns="0" tIns="0" rIns="0" bIns="0" anchor="ctr">
            <a:noAutofit/>
          </a:bodyPr>
          <a:lstStyle>
            <a:lvl1pPr rtl="0">
              <a:defRPr sz="1100" b="0">
                <a:solidFill>
                  <a:schemeClr val="tx1"/>
                </a:solidFill>
              </a:defRPr>
            </a:lvl1pPr>
          </a:lstStyle>
          <a:p>
            <a:pPr lvl="0"/>
            <a:r>
              <a:rPr lang="de-DE" dirty="0" err="1"/>
              <a:t>Subtitle</a:t>
            </a:r>
            <a:r>
              <a:rPr lang="de-DE" dirty="0"/>
              <a:t> einfügen</a:t>
            </a:r>
          </a:p>
        </p:txBody>
      </p:sp>
      <p:sp>
        <p:nvSpPr>
          <p:cNvPr id="2" name="Titel 1">
            <a:extLst>
              <a:ext uri="{FF2B5EF4-FFF2-40B4-BE49-F238E27FC236}">
                <a16:creationId xmlns:a16="http://schemas.microsoft.com/office/drawing/2014/main" id="{6EFC4E64-FF88-559D-D12A-F48A2E523085}"/>
              </a:ext>
            </a:extLst>
          </p:cNvPr>
          <p:cNvSpPr>
            <a:spLocks noGrp="1"/>
          </p:cNvSpPr>
          <p:nvPr>
            <p:ph type="title"/>
          </p:nvPr>
        </p:nvSpPr>
        <p:spPr bwMode="gray">
          <a:xfrm>
            <a:off x="623888" y="620714"/>
            <a:ext cx="3456347" cy="2880350"/>
          </a:xfrm>
        </p:spPr>
        <p:txBody>
          <a:bodyPr vert="horz">
            <a:noAutofit/>
          </a:bodyPr>
          <a:lstStyle>
            <a:lvl1pPr rtl="0">
              <a:defRPr sz="4000"/>
            </a:lvl1pPr>
          </a:lstStyle>
          <a:p>
            <a:r>
              <a:rPr lang="de-DE" dirty="0"/>
              <a:t>Mastertitelformat bearbeiten</a:t>
            </a:r>
          </a:p>
        </p:txBody>
      </p:sp>
      <p:sp>
        <p:nvSpPr>
          <p:cNvPr id="5" name="Textplatzhalter 4">
            <a:extLst>
              <a:ext uri="{FF2B5EF4-FFF2-40B4-BE49-F238E27FC236}">
                <a16:creationId xmlns:a16="http://schemas.microsoft.com/office/drawing/2014/main" id="{8D0BD29D-F4AB-591C-E885-C312AC61FAE3}"/>
              </a:ext>
            </a:extLst>
          </p:cNvPr>
          <p:cNvSpPr>
            <a:spLocks noGrp="1"/>
          </p:cNvSpPr>
          <p:nvPr>
            <p:ph type="body" sz="quarter" idx="13"/>
          </p:nvPr>
        </p:nvSpPr>
        <p:spPr bwMode="gray">
          <a:xfrm>
            <a:off x="623889" y="3933028"/>
            <a:ext cx="3455927" cy="2159798"/>
          </a:xfrm>
        </p:spPr>
        <p:txBody>
          <a:bodyPr/>
          <a:lstStyle>
            <a:lvl1pPr rtl="0">
              <a:defRPr b="0">
                <a:latin typeface="+mn-lt"/>
              </a:defRPr>
            </a:lvl1pPr>
            <a:lvl2pPr marL="0" indent="0" rtl="0">
              <a:buNone/>
              <a:defRPr b="0">
                <a:latin typeface="+mn-lt"/>
              </a:defRPr>
            </a:lvl2pPr>
            <a:lvl3pPr marL="216000" rtl="0">
              <a:defRPr b="0">
                <a:latin typeface="+mn-lt"/>
              </a:defRPr>
            </a:lvl3pPr>
          </a:lstStyle>
          <a:p>
            <a:pPr lvl="0"/>
            <a:r>
              <a:rPr lang="de-DE" dirty="0"/>
              <a:t>Mastertextformat bearbeiten</a:t>
            </a:r>
          </a:p>
          <a:p>
            <a:pPr lvl="1"/>
            <a:r>
              <a:rPr lang="de-DE" dirty="0"/>
              <a:t>Zweite Ebene</a:t>
            </a:r>
          </a:p>
          <a:p>
            <a:pPr lvl="2"/>
            <a:r>
              <a:rPr lang="de-DE" dirty="0"/>
              <a:t>Dritte Ebene</a:t>
            </a:r>
          </a:p>
        </p:txBody>
      </p:sp>
      <p:sp>
        <p:nvSpPr>
          <p:cNvPr id="117" name="Bildplatzhalter 116" descr="Dreispaltiges Layout mit zwei Bildern und drei Textboxen. Links oben ein großer Titel, darunter eine Textbox. In der mittleren und rechten Spalte jeweils ein änderbares Bild, darunter jeweils eine Textbox. Dies ist das mittlere Bild.">
            <a:extLst>
              <a:ext uri="{FF2B5EF4-FFF2-40B4-BE49-F238E27FC236}">
                <a16:creationId xmlns:a16="http://schemas.microsoft.com/office/drawing/2014/main" id="{9D5C2B19-DABE-822C-8F3C-89F9CFD1D62D}"/>
              </a:ext>
            </a:extLst>
          </p:cNvPr>
          <p:cNvSpPr>
            <a:spLocks noGrp="1"/>
          </p:cNvSpPr>
          <p:nvPr>
            <p:ph type="pic" sz="quarter" idx="16"/>
          </p:nvPr>
        </p:nvSpPr>
        <p:spPr bwMode="gray">
          <a:xfrm>
            <a:off x="4511859" y="1362076"/>
            <a:ext cx="3456353" cy="2138988"/>
          </a:xfrm>
          <a:custGeom>
            <a:avLst/>
            <a:gdLst>
              <a:gd name="connsiteX0" fmla="*/ 215995 w 3456353"/>
              <a:gd name="connsiteY0" fmla="*/ 0 h 2138988"/>
              <a:gd name="connsiteX1" fmla="*/ 3240358 w 3456353"/>
              <a:gd name="connsiteY1" fmla="*/ 0 h 2138988"/>
              <a:gd name="connsiteX2" fmla="*/ 3456353 w 3456353"/>
              <a:gd name="connsiteY2" fmla="*/ 215995 h 2138988"/>
              <a:gd name="connsiteX3" fmla="*/ 3456353 w 3456353"/>
              <a:gd name="connsiteY3" fmla="*/ 1922993 h 2138988"/>
              <a:gd name="connsiteX4" fmla="*/ 3240358 w 3456353"/>
              <a:gd name="connsiteY4" fmla="*/ 2138988 h 2138988"/>
              <a:gd name="connsiteX5" fmla="*/ 215995 w 3456353"/>
              <a:gd name="connsiteY5" fmla="*/ 2138988 h 2138988"/>
              <a:gd name="connsiteX6" fmla="*/ 0 w 3456353"/>
              <a:gd name="connsiteY6" fmla="*/ 1922993 h 2138988"/>
              <a:gd name="connsiteX7" fmla="*/ 0 w 3456353"/>
              <a:gd name="connsiteY7" fmla="*/ 215995 h 2138988"/>
              <a:gd name="connsiteX8" fmla="*/ 215995 w 3456353"/>
              <a:gd name="connsiteY8" fmla="*/ 0 h 2138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56353" h="2138988">
                <a:moveTo>
                  <a:pt x="215995" y="0"/>
                </a:moveTo>
                <a:lnTo>
                  <a:pt x="3240358" y="0"/>
                </a:lnTo>
                <a:cubicBezTo>
                  <a:pt x="3359649" y="0"/>
                  <a:pt x="3456353" y="96704"/>
                  <a:pt x="3456353" y="215995"/>
                </a:cubicBezTo>
                <a:lnTo>
                  <a:pt x="3456353" y="1922993"/>
                </a:lnTo>
                <a:cubicBezTo>
                  <a:pt x="3456353" y="2042284"/>
                  <a:pt x="3359649" y="2138988"/>
                  <a:pt x="3240358" y="2138988"/>
                </a:cubicBezTo>
                <a:lnTo>
                  <a:pt x="215995" y="2138988"/>
                </a:lnTo>
                <a:cubicBezTo>
                  <a:pt x="96704" y="2138988"/>
                  <a:pt x="0" y="2042284"/>
                  <a:pt x="0" y="1922993"/>
                </a:cubicBezTo>
                <a:lnTo>
                  <a:pt x="0" y="215995"/>
                </a:lnTo>
                <a:cubicBezTo>
                  <a:pt x="0" y="96704"/>
                  <a:pt x="96704" y="0"/>
                  <a:pt x="215995" y="0"/>
                </a:cubicBezTo>
                <a:close/>
              </a:path>
            </a:pathLst>
          </a:custGeom>
          <a:solidFill>
            <a:schemeClr val="bg2"/>
          </a:solidFill>
        </p:spPr>
        <p:txBody>
          <a:bodyPr wrap="square">
            <a:noAutofit/>
          </a:bodyPr>
          <a:lstStyle>
            <a:lvl1pPr rtl="0">
              <a:defRPr>
                <a:solidFill>
                  <a:schemeClr val="tx1"/>
                </a:solidFill>
              </a:defRPr>
            </a:lvl1pPr>
          </a:lstStyle>
          <a:p>
            <a:pPr marL="0" marR="0" lvl="0" indent="0" algn="l" defTabSz="914400" rtl="0" eaLnBrk="1" fontAlgn="auto" latinLnBrk="0" hangingPunct="1">
              <a:lnSpc>
                <a:spcPct val="100000"/>
              </a:lnSpc>
              <a:spcBef>
                <a:spcPts val="0"/>
              </a:spcBef>
              <a:spcAft>
                <a:spcPts val="600"/>
              </a:spcAft>
              <a:buClrTx/>
              <a:buSzTx/>
              <a:buFont typeface="Wingdings" panose="05000000000000000000" pitchFamily="2" charset="2"/>
              <a:buNone/>
              <a:tabLst/>
              <a:defRPr/>
            </a:pPr>
            <a:r>
              <a:rPr lang="de-DE" dirty="0"/>
              <a:t>Bild durch Klicken auf Symbol hinzufügen</a:t>
            </a:r>
          </a:p>
          <a:p>
            <a:endParaRPr lang="de-DE" dirty="0"/>
          </a:p>
        </p:txBody>
      </p:sp>
      <p:sp>
        <p:nvSpPr>
          <p:cNvPr id="7" name="Textplatzhalter 6">
            <a:extLst>
              <a:ext uri="{FF2B5EF4-FFF2-40B4-BE49-F238E27FC236}">
                <a16:creationId xmlns:a16="http://schemas.microsoft.com/office/drawing/2014/main" id="{CB71E02F-BF2E-94A1-857E-AA5D8AE17433}"/>
              </a:ext>
            </a:extLst>
          </p:cNvPr>
          <p:cNvSpPr>
            <a:spLocks noGrp="1"/>
          </p:cNvSpPr>
          <p:nvPr>
            <p:ph type="body" sz="quarter" idx="14"/>
          </p:nvPr>
        </p:nvSpPr>
        <p:spPr bwMode="gray">
          <a:xfrm>
            <a:off x="4511860" y="3933028"/>
            <a:ext cx="3456771" cy="2159798"/>
          </a:xfrm>
        </p:spPr>
        <p:txBody>
          <a:bodyPr/>
          <a:lstStyle>
            <a:lvl1pPr rtl="0">
              <a:defRPr b="0">
                <a:latin typeface="+mn-lt"/>
              </a:defRPr>
            </a:lvl1pPr>
            <a:lvl2pPr marL="0" indent="0" rtl="0">
              <a:buNone/>
              <a:defRPr b="0">
                <a:latin typeface="+mn-lt"/>
              </a:defRPr>
            </a:lvl2pPr>
            <a:lvl3pPr marL="216000" rtl="0">
              <a:defRPr b="0">
                <a:latin typeface="+mn-lt"/>
              </a:defRPr>
            </a:lvl3pPr>
          </a:lstStyle>
          <a:p>
            <a:pPr lvl="0"/>
            <a:r>
              <a:rPr lang="de-DE" dirty="0"/>
              <a:t>Mastertextformat bearbeiten</a:t>
            </a:r>
          </a:p>
          <a:p>
            <a:pPr lvl="1"/>
            <a:r>
              <a:rPr lang="de-DE" dirty="0"/>
              <a:t>Zweite Ebene</a:t>
            </a:r>
          </a:p>
          <a:p>
            <a:pPr lvl="2"/>
            <a:r>
              <a:rPr lang="de-DE" dirty="0"/>
              <a:t>Dritte Ebene</a:t>
            </a:r>
          </a:p>
        </p:txBody>
      </p:sp>
      <p:sp>
        <p:nvSpPr>
          <p:cNvPr id="118" name="Bildplatzhalter 117" descr="Dies ist das rechte Bild.">
            <a:extLst>
              <a:ext uri="{FF2B5EF4-FFF2-40B4-BE49-F238E27FC236}">
                <a16:creationId xmlns:a16="http://schemas.microsoft.com/office/drawing/2014/main" id="{A91CF5A0-04E0-B185-BDC7-3E99D8F8AB6A}"/>
              </a:ext>
            </a:extLst>
          </p:cNvPr>
          <p:cNvSpPr>
            <a:spLocks noGrp="1"/>
          </p:cNvSpPr>
          <p:nvPr>
            <p:ph type="pic" sz="quarter" idx="17"/>
          </p:nvPr>
        </p:nvSpPr>
        <p:spPr bwMode="gray">
          <a:xfrm>
            <a:off x="8400255" y="1362076"/>
            <a:ext cx="3456781" cy="2138988"/>
          </a:xfrm>
          <a:custGeom>
            <a:avLst/>
            <a:gdLst>
              <a:gd name="connsiteX0" fmla="*/ 215995 w 3456781"/>
              <a:gd name="connsiteY0" fmla="*/ 0 h 2138988"/>
              <a:gd name="connsiteX1" fmla="*/ 3240786 w 3456781"/>
              <a:gd name="connsiteY1" fmla="*/ 0 h 2138988"/>
              <a:gd name="connsiteX2" fmla="*/ 3456781 w 3456781"/>
              <a:gd name="connsiteY2" fmla="*/ 215995 h 2138988"/>
              <a:gd name="connsiteX3" fmla="*/ 3456781 w 3456781"/>
              <a:gd name="connsiteY3" fmla="*/ 1922993 h 2138988"/>
              <a:gd name="connsiteX4" fmla="*/ 3240786 w 3456781"/>
              <a:gd name="connsiteY4" fmla="*/ 2138988 h 2138988"/>
              <a:gd name="connsiteX5" fmla="*/ 215995 w 3456781"/>
              <a:gd name="connsiteY5" fmla="*/ 2138988 h 2138988"/>
              <a:gd name="connsiteX6" fmla="*/ 0 w 3456781"/>
              <a:gd name="connsiteY6" fmla="*/ 1922993 h 2138988"/>
              <a:gd name="connsiteX7" fmla="*/ 0 w 3456781"/>
              <a:gd name="connsiteY7" fmla="*/ 215995 h 2138988"/>
              <a:gd name="connsiteX8" fmla="*/ 215995 w 3456781"/>
              <a:gd name="connsiteY8" fmla="*/ 0 h 2138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56781" h="2138988">
                <a:moveTo>
                  <a:pt x="215995" y="0"/>
                </a:moveTo>
                <a:lnTo>
                  <a:pt x="3240786" y="0"/>
                </a:lnTo>
                <a:cubicBezTo>
                  <a:pt x="3360077" y="0"/>
                  <a:pt x="3456781" y="96704"/>
                  <a:pt x="3456781" y="215995"/>
                </a:cubicBezTo>
                <a:lnTo>
                  <a:pt x="3456781" y="1922993"/>
                </a:lnTo>
                <a:cubicBezTo>
                  <a:pt x="3456781" y="2042284"/>
                  <a:pt x="3360077" y="2138988"/>
                  <a:pt x="3240786" y="2138988"/>
                </a:cubicBezTo>
                <a:lnTo>
                  <a:pt x="215995" y="2138988"/>
                </a:lnTo>
                <a:cubicBezTo>
                  <a:pt x="96704" y="2138988"/>
                  <a:pt x="0" y="2042284"/>
                  <a:pt x="0" y="1922993"/>
                </a:cubicBezTo>
                <a:lnTo>
                  <a:pt x="0" y="215995"/>
                </a:lnTo>
                <a:cubicBezTo>
                  <a:pt x="0" y="96704"/>
                  <a:pt x="96704" y="0"/>
                  <a:pt x="215995" y="0"/>
                </a:cubicBezTo>
                <a:close/>
              </a:path>
            </a:pathLst>
          </a:custGeom>
          <a:solidFill>
            <a:schemeClr val="bg2"/>
          </a:solidFill>
        </p:spPr>
        <p:txBody>
          <a:bodyPr wrap="square">
            <a:noAutofit/>
          </a:bodyPr>
          <a:lstStyle>
            <a:lvl1pPr rtl="0">
              <a:defRPr>
                <a:solidFill>
                  <a:schemeClr val="tx1"/>
                </a:solidFill>
              </a:defRPr>
            </a:lvl1pPr>
          </a:lstStyle>
          <a:p>
            <a:pPr marL="0" marR="0" lvl="0" indent="0" algn="l" defTabSz="914400" rtl="0" eaLnBrk="1" fontAlgn="auto" latinLnBrk="0" hangingPunct="1">
              <a:lnSpc>
                <a:spcPct val="100000"/>
              </a:lnSpc>
              <a:spcBef>
                <a:spcPts val="0"/>
              </a:spcBef>
              <a:spcAft>
                <a:spcPts val="600"/>
              </a:spcAft>
              <a:buClrTx/>
              <a:buSzTx/>
              <a:buFont typeface="Wingdings" panose="05000000000000000000" pitchFamily="2" charset="2"/>
              <a:buNone/>
              <a:tabLst/>
              <a:defRPr/>
            </a:pPr>
            <a:r>
              <a:rPr lang="de-DE" dirty="0"/>
              <a:t>Bild durch Klicken auf Symbol hinzufügen</a:t>
            </a:r>
          </a:p>
          <a:p>
            <a:endParaRPr lang="de-DE" dirty="0"/>
          </a:p>
        </p:txBody>
      </p:sp>
      <p:sp>
        <p:nvSpPr>
          <p:cNvPr id="4" name="Textplatzhalter 3">
            <a:extLst>
              <a:ext uri="{FF2B5EF4-FFF2-40B4-BE49-F238E27FC236}">
                <a16:creationId xmlns:a16="http://schemas.microsoft.com/office/drawing/2014/main" id="{B3589477-55C5-26BE-8AA6-D6C317AE70AC}"/>
              </a:ext>
            </a:extLst>
          </p:cNvPr>
          <p:cNvSpPr>
            <a:spLocks noGrp="1"/>
          </p:cNvSpPr>
          <p:nvPr>
            <p:ph type="body" sz="quarter" idx="15"/>
          </p:nvPr>
        </p:nvSpPr>
        <p:spPr bwMode="gray">
          <a:xfrm>
            <a:off x="8400256" y="3933028"/>
            <a:ext cx="3456781" cy="2159798"/>
          </a:xfrm>
        </p:spPr>
        <p:txBody>
          <a:bodyPr/>
          <a:lstStyle>
            <a:lvl1pPr rtl="0">
              <a:defRPr b="0">
                <a:latin typeface="+mn-lt"/>
              </a:defRPr>
            </a:lvl1pPr>
            <a:lvl2pPr marL="0" indent="0" rtl="0">
              <a:buNone/>
              <a:defRPr b="0">
                <a:latin typeface="+mn-lt"/>
              </a:defRPr>
            </a:lvl2pPr>
            <a:lvl3pPr marL="216000" rtl="0">
              <a:defRPr b="0">
                <a:latin typeface="+mn-lt"/>
              </a:defRPr>
            </a:lvl3pPr>
          </a:lstStyle>
          <a:p>
            <a:pPr lvl="0"/>
            <a:r>
              <a:rPr lang="de-DE" dirty="0"/>
              <a:t>Mastertextformat bearbeiten</a:t>
            </a:r>
          </a:p>
          <a:p>
            <a:pPr lvl="1"/>
            <a:r>
              <a:rPr lang="de-DE" dirty="0"/>
              <a:t>Zweite Ebene</a:t>
            </a:r>
          </a:p>
          <a:p>
            <a:pPr lvl="2"/>
            <a:r>
              <a:rPr lang="de-DE" dirty="0"/>
              <a:t>Dritte Ebene</a:t>
            </a:r>
          </a:p>
        </p:txBody>
      </p:sp>
      <p:sp>
        <p:nvSpPr>
          <p:cNvPr id="9" name="Fußzeilenplatzhalter 8">
            <a:extLst>
              <a:ext uri="{FF2B5EF4-FFF2-40B4-BE49-F238E27FC236}">
                <a16:creationId xmlns:a16="http://schemas.microsoft.com/office/drawing/2014/main" id="{D03EB9C7-5B0D-40C1-4C1E-90D2B3B10616}"/>
              </a:ext>
            </a:extLst>
          </p:cNvPr>
          <p:cNvSpPr>
            <a:spLocks noGrp="1"/>
          </p:cNvSpPr>
          <p:nvPr>
            <p:ph type="ftr" sz="quarter" idx="10"/>
          </p:nvPr>
        </p:nvSpPr>
        <p:spPr bwMode="gray"/>
        <p:txBody>
          <a:bodyPr/>
          <a:lstStyle>
            <a:lvl1pPr rtl="0">
              <a:defRPr/>
            </a:lvl1pPr>
          </a:lstStyle>
          <a:p>
            <a:r>
              <a:rPr lang="de-DE"/>
              <a:t>© msg systems ag | Titel einfügen | 2024</a:t>
            </a:r>
          </a:p>
        </p:txBody>
      </p:sp>
      <p:sp>
        <p:nvSpPr>
          <p:cNvPr id="10" name="Foliennummernplatzhalter 9">
            <a:extLst>
              <a:ext uri="{FF2B5EF4-FFF2-40B4-BE49-F238E27FC236}">
                <a16:creationId xmlns:a16="http://schemas.microsoft.com/office/drawing/2014/main" id="{9DFE6708-DAE5-9464-8231-70CB5EC0057C}"/>
              </a:ext>
            </a:extLst>
          </p:cNvPr>
          <p:cNvSpPr>
            <a:spLocks noGrp="1"/>
          </p:cNvSpPr>
          <p:nvPr>
            <p:ph type="sldNum" sz="quarter" idx="11"/>
          </p:nvPr>
        </p:nvSpPr>
        <p:spPr bwMode="gray"/>
        <p:txBody>
          <a:bodyPr/>
          <a:lstStyle>
            <a:lvl1pPr rtl="0">
              <a:defRPr/>
            </a:lvl1pPr>
          </a:lstStyle>
          <a:p>
            <a:fld id="{1FBD72F1-A42A-46B0-A7F8-CE6A9835826C}" type="slidenum">
              <a:rPr lang="de-DE" smtClean="0"/>
              <a:pPr/>
              <a:t>‹Nr.›</a:t>
            </a:fld>
            <a:endParaRPr lang="de-DE"/>
          </a:p>
        </p:txBody>
      </p:sp>
      <p:pic>
        <p:nvPicPr>
          <p:cNvPr id="11" name="Grafik 10">
            <a:extLst>
              <a:ext uri="{FF2B5EF4-FFF2-40B4-BE49-F238E27FC236}">
                <a16:creationId xmlns:a16="http://schemas.microsoft.com/office/drawing/2014/main" id="{18DDB0B6-6024-EE63-F81C-9D6A387E6BAA}"/>
              </a:ext>
              <a:ext uri="{C183D7F6-B498-43B3-948B-1728B52AA6E4}">
                <adec:decorative xmlns:adec="http://schemas.microsoft.com/office/drawing/2017/decorative" val="1"/>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bwMode="gray">
          <a:xfrm>
            <a:off x="10704521" y="296864"/>
            <a:ext cx="1152942" cy="360000"/>
          </a:xfrm>
          <a:prstGeom prst="rect">
            <a:avLst/>
          </a:prstGeom>
        </p:spPr>
      </p:pic>
      <p:grpSp>
        <p:nvGrpSpPr>
          <p:cNvPr id="16" name="Gruppieren 15">
            <a:extLst>
              <a:ext uri="{FF2B5EF4-FFF2-40B4-BE49-F238E27FC236}">
                <a16:creationId xmlns:a16="http://schemas.microsoft.com/office/drawing/2014/main" id="{94E373BD-A210-48FB-0330-A62ADC2294C8}"/>
              </a:ext>
              <a:ext uri="{C183D7F6-B498-43B3-948B-1728B52AA6E4}">
                <adec:decorative xmlns:adec="http://schemas.microsoft.com/office/drawing/2017/decorative" val="1"/>
              </a:ext>
            </a:extLst>
          </p:cNvPr>
          <p:cNvGrpSpPr>
            <a:grpSpLocks/>
          </p:cNvGrpSpPr>
          <p:nvPr userDrawn="1"/>
        </p:nvGrpSpPr>
        <p:grpSpPr bwMode="gray">
          <a:xfrm>
            <a:off x="623888" y="-254000"/>
            <a:ext cx="11233150" cy="144000"/>
            <a:chOff x="623888" y="0"/>
            <a:chExt cx="11233150" cy="6858000"/>
          </a:xfrm>
        </p:grpSpPr>
        <p:cxnSp>
          <p:nvCxnSpPr>
            <p:cNvPr id="17" name="Gerader Verbinder 16">
              <a:extLst>
                <a:ext uri="{FF2B5EF4-FFF2-40B4-BE49-F238E27FC236}">
                  <a16:creationId xmlns:a16="http://schemas.microsoft.com/office/drawing/2014/main" id="{143AEAFB-896C-623B-064D-2A1D2F4A248F}"/>
                </a:ext>
              </a:extLst>
            </p:cNvPr>
            <p:cNvCxnSpPr/>
            <p:nvPr/>
          </p:nvCxnSpPr>
          <p:spPr bwMode="gray">
            <a:xfrm>
              <a:off x="62388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8" name="Gerader Verbinder 17">
              <a:extLst>
                <a:ext uri="{FF2B5EF4-FFF2-40B4-BE49-F238E27FC236}">
                  <a16:creationId xmlns:a16="http://schemas.microsoft.com/office/drawing/2014/main" id="{405DA5D7-6D8C-787F-DCA9-6D12E29F2386}"/>
                </a:ext>
              </a:extLst>
            </p:cNvPr>
            <p:cNvCxnSpPr/>
            <p:nvPr/>
          </p:nvCxnSpPr>
          <p:spPr bwMode="gray">
            <a:xfrm>
              <a:off x="1185703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grpSp>
        <p:nvGrpSpPr>
          <p:cNvPr id="27" name="Gruppieren 26">
            <a:extLst>
              <a:ext uri="{FF2B5EF4-FFF2-40B4-BE49-F238E27FC236}">
                <a16:creationId xmlns:a16="http://schemas.microsoft.com/office/drawing/2014/main" id="{13C492C9-1DE9-2543-19F4-F0B3A243D386}"/>
              </a:ext>
              <a:ext uri="{C183D7F6-B498-43B3-948B-1728B52AA6E4}">
                <adec:decorative xmlns:adec="http://schemas.microsoft.com/office/drawing/2017/decorative" val="1"/>
              </a:ext>
            </a:extLst>
          </p:cNvPr>
          <p:cNvGrpSpPr>
            <a:grpSpLocks/>
          </p:cNvGrpSpPr>
          <p:nvPr userDrawn="1"/>
        </p:nvGrpSpPr>
        <p:grpSpPr bwMode="gray">
          <a:xfrm>
            <a:off x="623888" y="6972300"/>
            <a:ext cx="11233150" cy="144000"/>
            <a:chOff x="623888" y="0"/>
            <a:chExt cx="11233150" cy="6858000"/>
          </a:xfrm>
        </p:grpSpPr>
        <p:cxnSp>
          <p:nvCxnSpPr>
            <p:cNvPr id="28" name="Gerader Verbinder 27">
              <a:extLst>
                <a:ext uri="{FF2B5EF4-FFF2-40B4-BE49-F238E27FC236}">
                  <a16:creationId xmlns:a16="http://schemas.microsoft.com/office/drawing/2014/main" id="{F55A8800-6C3B-5E27-A87D-35AFFB8A5318}"/>
                </a:ext>
              </a:extLst>
            </p:cNvPr>
            <p:cNvCxnSpPr/>
            <p:nvPr/>
          </p:nvCxnSpPr>
          <p:spPr bwMode="gray">
            <a:xfrm>
              <a:off x="62388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9" name="Gerader Verbinder 28">
              <a:extLst>
                <a:ext uri="{FF2B5EF4-FFF2-40B4-BE49-F238E27FC236}">
                  <a16:creationId xmlns:a16="http://schemas.microsoft.com/office/drawing/2014/main" id="{F94D55FF-CAC9-7213-88F4-0873CC693DB5}"/>
                </a:ext>
              </a:extLst>
            </p:cNvPr>
            <p:cNvCxnSpPr/>
            <p:nvPr/>
          </p:nvCxnSpPr>
          <p:spPr bwMode="gray">
            <a:xfrm>
              <a:off x="1185703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grpSp>
        <p:nvGrpSpPr>
          <p:cNvPr id="196" name="Gruppieren 195">
            <a:extLst>
              <a:ext uri="{FF2B5EF4-FFF2-40B4-BE49-F238E27FC236}">
                <a16:creationId xmlns:a16="http://schemas.microsoft.com/office/drawing/2014/main" id="{AE37D6E0-CB33-67A9-50BE-7308C98FBA21}"/>
              </a:ext>
              <a:ext uri="{C183D7F6-B498-43B3-948B-1728B52AA6E4}">
                <adec:decorative xmlns:adec="http://schemas.microsoft.com/office/drawing/2017/decorative" val="1"/>
              </a:ext>
            </a:extLst>
          </p:cNvPr>
          <p:cNvGrpSpPr/>
          <p:nvPr userDrawn="1"/>
        </p:nvGrpSpPr>
        <p:grpSpPr bwMode="gray">
          <a:xfrm>
            <a:off x="-254000" y="296863"/>
            <a:ext cx="144000" cy="6300787"/>
            <a:chOff x="0" y="296863"/>
            <a:chExt cx="12192000" cy="6300787"/>
          </a:xfrm>
        </p:grpSpPr>
        <p:cxnSp>
          <p:nvCxnSpPr>
            <p:cNvPr id="197" name="Gerader Verbinder 196">
              <a:extLst>
                <a:ext uri="{FF2B5EF4-FFF2-40B4-BE49-F238E27FC236}">
                  <a16:creationId xmlns:a16="http://schemas.microsoft.com/office/drawing/2014/main" id="{64B2C7E9-DB90-68A2-6932-6B65EF8801E8}"/>
                </a:ext>
              </a:extLst>
            </p:cNvPr>
            <p:cNvCxnSpPr>
              <a:cxnSpLocks/>
            </p:cNvCxnSpPr>
            <p:nvPr/>
          </p:nvCxnSpPr>
          <p:spPr bwMode="gray">
            <a:xfrm flipH="1">
              <a:off x="0" y="296863"/>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98" name="Gerader Verbinder 197">
              <a:extLst>
                <a:ext uri="{FF2B5EF4-FFF2-40B4-BE49-F238E27FC236}">
                  <a16:creationId xmlns:a16="http://schemas.microsoft.com/office/drawing/2014/main" id="{939AB7D2-9D21-C89D-9DC5-AD442C26D73A}"/>
                </a:ext>
              </a:extLst>
            </p:cNvPr>
            <p:cNvCxnSpPr>
              <a:cxnSpLocks/>
            </p:cNvCxnSpPr>
            <p:nvPr/>
          </p:nvCxnSpPr>
          <p:spPr bwMode="gray">
            <a:xfrm flipH="1">
              <a:off x="0" y="620713"/>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99" name="Gerader Verbinder 198">
              <a:extLst>
                <a:ext uri="{FF2B5EF4-FFF2-40B4-BE49-F238E27FC236}">
                  <a16:creationId xmlns:a16="http://schemas.microsoft.com/office/drawing/2014/main" id="{5E095254-7DB8-B32E-6FAB-1F4F656A4ED6}"/>
                </a:ext>
              </a:extLst>
            </p:cNvPr>
            <p:cNvCxnSpPr>
              <a:cxnSpLocks/>
            </p:cNvCxnSpPr>
            <p:nvPr/>
          </p:nvCxnSpPr>
          <p:spPr bwMode="gray">
            <a:xfrm flipH="1">
              <a:off x="0" y="136207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0" name="Gerader Verbinder 199">
              <a:extLst>
                <a:ext uri="{FF2B5EF4-FFF2-40B4-BE49-F238E27FC236}">
                  <a16:creationId xmlns:a16="http://schemas.microsoft.com/office/drawing/2014/main" id="{248EF858-4C0E-A705-4453-A433ABF81D12}"/>
                </a:ext>
              </a:extLst>
            </p:cNvPr>
            <p:cNvCxnSpPr>
              <a:cxnSpLocks/>
            </p:cNvCxnSpPr>
            <p:nvPr/>
          </p:nvCxnSpPr>
          <p:spPr bwMode="gray">
            <a:xfrm flipH="1">
              <a:off x="0" y="1773239"/>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1" name="Gerader Verbinder 200">
              <a:extLst>
                <a:ext uri="{FF2B5EF4-FFF2-40B4-BE49-F238E27FC236}">
                  <a16:creationId xmlns:a16="http://schemas.microsoft.com/office/drawing/2014/main" id="{666B404F-95C8-B077-3AB8-06EA3F5D0290}"/>
                </a:ext>
              </a:extLst>
            </p:cNvPr>
            <p:cNvCxnSpPr>
              <a:cxnSpLocks/>
            </p:cNvCxnSpPr>
            <p:nvPr/>
          </p:nvCxnSpPr>
          <p:spPr bwMode="gray">
            <a:xfrm flipH="1">
              <a:off x="0" y="609282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2" name="Gerader Verbinder 201">
              <a:extLst>
                <a:ext uri="{FF2B5EF4-FFF2-40B4-BE49-F238E27FC236}">
                  <a16:creationId xmlns:a16="http://schemas.microsoft.com/office/drawing/2014/main" id="{E48A5C6D-E38D-D5FB-814C-2D6E086F4827}"/>
                </a:ext>
              </a:extLst>
            </p:cNvPr>
            <p:cNvCxnSpPr>
              <a:cxnSpLocks/>
            </p:cNvCxnSpPr>
            <p:nvPr/>
          </p:nvCxnSpPr>
          <p:spPr bwMode="gray">
            <a:xfrm flipH="1">
              <a:off x="0" y="630872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3" name="Gerader Verbinder 202">
              <a:extLst>
                <a:ext uri="{FF2B5EF4-FFF2-40B4-BE49-F238E27FC236}">
                  <a16:creationId xmlns:a16="http://schemas.microsoft.com/office/drawing/2014/main" id="{08B4C178-F535-C4C2-04B7-C9F78FED80A7}"/>
                </a:ext>
              </a:extLst>
            </p:cNvPr>
            <p:cNvCxnSpPr>
              <a:cxnSpLocks/>
            </p:cNvCxnSpPr>
            <p:nvPr/>
          </p:nvCxnSpPr>
          <p:spPr bwMode="gray">
            <a:xfrm flipH="1">
              <a:off x="0" y="6597650"/>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grpSp>
        <p:nvGrpSpPr>
          <p:cNvPr id="204" name="Gruppieren 203">
            <a:extLst>
              <a:ext uri="{FF2B5EF4-FFF2-40B4-BE49-F238E27FC236}">
                <a16:creationId xmlns:a16="http://schemas.microsoft.com/office/drawing/2014/main" id="{D327A1F8-1AE0-83D5-5569-9F22A6B122E8}"/>
              </a:ext>
              <a:ext uri="{C183D7F6-B498-43B3-948B-1728B52AA6E4}">
                <adec:decorative xmlns:adec="http://schemas.microsoft.com/office/drawing/2017/decorative" val="1"/>
              </a:ext>
            </a:extLst>
          </p:cNvPr>
          <p:cNvGrpSpPr/>
          <p:nvPr userDrawn="1"/>
        </p:nvGrpSpPr>
        <p:grpSpPr bwMode="gray">
          <a:xfrm>
            <a:off x="12301940" y="296863"/>
            <a:ext cx="144000" cy="6300787"/>
            <a:chOff x="0" y="296863"/>
            <a:chExt cx="12192000" cy="6300787"/>
          </a:xfrm>
        </p:grpSpPr>
        <p:cxnSp>
          <p:nvCxnSpPr>
            <p:cNvPr id="205" name="Gerader Verbinder 204">
              <a:extLst>
                <a:ext uri="{FF2B5EF4-FFF2-40B4-BE49-F238E27FC236}">
                  <a16:creationId xmlns:a16="http://schemas.microsoft.com/office/drawing/2014/main" id="{25173145-014F-B2BB-D4E7-FF72C2AC8BB0}"/>
                </a:ext>
              </a:extLst>
            </p:cNvPr>
            <p:cNvCxnSpPr>
              <a:cxnSpLocks/>
            </p:cNvCxnSpPr>
            <p:nvPr/>
          </p:nvCxnSpPr>
          <p:spPr bwMode="gray">
            <a:xfrm flipH="1">
              <a:off x="0" y="296863"/>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6" name="Gerader Verbinder 205">
              <a:extLst>
                <a:ext uri="{FF2B5EF4-FFF2-40B4-BE49-F238E27FC236}">
                  <a16:creationId xmlns:a16="http://schemas.microsoft.com/office/drawing/2014/main" id="{92B88E33-C9FD-0D1B-283A-E32F0A893868}"/>
                </a:ext>
              </a:extLst>
            </p:cNvPr>
            <p:cNvCxnSpPr>
              <a:cxnSpLocks/>
            </p:cNvCxnSpPr>
            <p:nvPr/>
          </p:nvCxnSpPr>
          <p:spPr bwMode="gray">
            <a:xfrm flipH="1">
              <a:off x="0" y="620713"/>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7" name="Gerader Verbinder 206">
              <a:extLst>
                <a:ext uri="{FF2B5EF4-FFF2-40B4-BE49-F238E27FC236}">
                  <a16:creationId xmlns:a16="http://schemas.microsoft.com/office/drawing/2014/main" id="{E382BA12-42DB-C8B4-6497-C599AEDEC461}"/>
                </a:ext>
              </a:extLst>
            </p:cNvPr>
            <p:cNvCxnSpPr>
              <a:cxnSpLocks/>
            </p:cNvCxnSpPr>
            <p:nvPr/>
          </p:nvCxnSpPr>
          <p:spPr bwMode="gray">
            <a:xfrm flipH="1">
              <a:off x="0" y="136207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8" name="Gerader Verbinder 207">
              <a:extLst>
                <a:ext uri="{FF2B5EF4-FFF2-40B4-BE49-F238E27FC236}">
                  <a16:creationId xmlns:a16="http://schemas.microsoft.com/office/drawing/2014/main" id="{4B219BC5-78FC-DE84-3B02-5D756B8731EE}"/>
                </a:ext>
              </a:extLst>
            </p:cNvPr>
            <p:cNvCxnSpPr>
              <a:cxnSpLocks/>
            </p:cNvCxnSpPr>
            <p:nvPr/>
          </p:nvCxnSpPr>
          <p:spPr bwMode="gray">
            <a:xfrm flipH="1">
              <a:off x="0" y="1773239"/>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9" name="Gerader Verbinder 208">
              <a:extLst>
                <a:ext uri="{FF2B5EF4-FFF2-40B4-BE49-F238E27FC236}">
                  <a16:creationId xmlns:a16="http://schemas.microsoft.com/office/drawing/2014/main" id="{660354FD-0B89-AFBB-1723-F9409138BAD2}"/>
                </a:ext>
              </a:extLst>
            </p:cNvPr>
            <p:cNvCxnSpPr>
              <a:cxnSpLocks/>
            </p:cNvCxnSpPr>
            <p:nvPr/>
          </p:nvCxnSpPr>
          <p:spPr bwMode="gray">
            <a:xfrm flipH="1">
              <a:off x="0" y="609282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10" name="Gerader Verbinder 209">
              <a:extLst>
                <a:ext uri="{FF2B5EF4-FFF2-40B4-BE49-F238E27FC236}">
                  <a16:creationId xmlns:a16="http://schemas.microsoft.com/office/drawing/2014/main" id="{912A9A16-9510-4314-1982-3B4F6D3198CA}"/>
                </a:ext>
              </a:extLst>
            </p:cNvPr>
            <p:cNvCxnSpPr>
              <a:cxnSpLocks/>
            </p:cNvCxnSpPr>
            <p:nvPr/>
          </p:nvCxnSpPr>
          <p:spPr bwMode="gray">
            <a:xfrm flipH="1">
              <a:off x="0" y="630872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11" name="Gerader Verbinder 210">
              <a:extLst>
                <a:ext uri="{FF2B5EF4-FFF2-40B4-BE49-F238E27FC236}">
                  <a16:creationId xmlns:a16="http://schemas.microsoft.com/office/drawing/2014/main" id="{F3B22BC5-BAB1-30F5-E4A4-024AD8B96070}"/>
                </a:ext>
              </a:extLst>
            </p:cNvPr>
            <p:cNvCxnSpPr>
              <a:cxnSpLocks/>
            </p:cNvCxnSpPr>
            <p:nvPr/>
          </p:nvCxnSpPr>
          <p:spPr bwMode="gray">
            <a:xfrm flipH="1">
              <a:off x="0" y="6597650"/>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6566410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2 Spalten mit Bildern">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DA25395A-8F8D-D2E4-F755-32C3801B6119}"/>
              </a:ext>
            </a:extLst>
          </p:cNvPr>
          <p:cNvGraphicFramePr>
            <a:graphicFrameLocks noChangeAspect="1"/>
          </p:cNvGraphicFramePr>
          <p:nvPr userDrawn="1">
            <p:custDataLst>
              <p:tags r:id="rId1"/>
            </p:custDataLst>
            <p:extLst>
              <p:ext uri="{D42A27DB-BD31-4B8C-83A1-F6EECF244321}">
                <p14:modId xmlns:p14="http://schemas.microsoft.com/office/powerpoint/2010/main" val="403234221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306" imgH="306" progId="TCLayout.ActiveDocument.1">
                  <p:embed/>
                </p:oleObj>
              </mc:Choice>
              <mc:Fallback>
                <p:oleObj name="think-cell Folie" r:id="rId3" imgW="306" imgH="306" progId="TCLayout.ActiveDocument.1">
                  <p:embed/>
                  <p:pic>
                    <p:nvPicPr>
                      <p:cNvPr id="8" name="think-cell data - do not delete" hidden="1">
                        <a:extLst>
                          <a:ext uri="{FF2B5EF4-FFF2-40B4-BE49-F238E27FC236}">
                            <a16:creationId xmlns:a16="http://schemas.microsoft.com/office/drawing/2014/main" id="{DA25395A-8F8D-D2E4-F755-32C3801B611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2" name="Textplatzhalter 11">
            <a:extLst>
              <a:ext uri="{FF2B5EF4-FFF2-40B4-BE49-F238E27FC236}">
                <a16:creationId xmlns:a16="http://schemas.microsoft.com/office/drawing/2014/main" id="{5886BF3F-05AB-B72A-A5EC-1196760E9C96}"/>
              </a:ext>
            </a:extLst>
          </p:cNvPr>
          <p:cNvSpPr>
            <a:spLocks noGrp="1"/>
          </p:cNvSpPr>
          <p:nvPr>
            <p:ph type="body" sz="quarter" idx="12" hasCustomPrompt="1"/>
          </p:nvPr>
        </p:nvSpPr>
        <p:spPr bwMode="gray">
          <a:xfrm>
            <a:off x="623888" y="296863"/>
            <a:ext cx="3456347" cy="169277"/>
          </a:xfrm>
          <a:noFill/>
        </p:spPr>
        <p:txBody>
          <a:bodyPr wrap="square" lIns="0" tIns="0" rIns="0" bIns="0" anchor="ctr">
            <a:noAutofit/>
          </a:bodyPr>
          <a:lstStyle>
            <a:lvl1pPr rtl="0">
              <a:defRPr sz="1100" b="0">
                <a:solidFill>
                  <a:schemeClr val="tx1"/>
                </a:solidFill>
              </a:defRPr>
            </a:lvl1pPr>
          </a:lstStyle>
          <a:p>
            <a:pPr lvl="0"/>
            <a:r>
              <a:rPr lang="de-DE" err="1"/>
              <a:t>Subtitle</a:t>
            </a:r>
            <a:r>
              <a:rPr lang="de-DE"/>
              <a:t> einfügen</a:t>
            </a:r>
          </a:p>
        </p:txBody>
      </p:sp>
      <p:sp>
        <p:nvSpPr>
          <p:cNvPr id="2" name="Titel 1">
            <a:extLst>
              <a:ext uri="{FF2B5EF4-FFF2-40B4-BE49-F238E27FC236}">
                <a16:creationId xmlns:a16="http://schemas.microsoft.com/office/drawing/2014/main" id="{6EFC4E64-FF88-559D-D12A-F48A2E523085}"/>
              </a:ext>
            </a:extLst>
          </p:cNvPr>
          <p:cNvSpPr>
            <a:spLocks noGrp="1"/>
          </p:cNvSpPr>
          <p:nvPr>
            <p:ph type="title"/>
          </p:nvPr>
        </p:nvSpPr>
        <p:spPr bwMode="gray">
          <a:xfrm>
            <a:off x="623888" y="620713"/>
            <a:ext cx="3456347" cy="2880351"/>
          </a:xfrm>
        </p:spPr>
        <p:txBody>
          <a:bodyPr vert="horz">
            <a:noAutofit/>
          </a:bodyPr>
          <a:lstStyle>
            <a:lvl1pPr rtl="0">
              <a:defRPr sz="4000"/>
            </a:lvl1pPr>
          </a:lstStyle>
          <a:p>
            <a:r>
              <a:rPr lang="de-DE" dirty="0"/>
              <a:t>Mastertitelformat bearbeiten</a:t>
            </a:r>
          </a:p>
        </p:txBody>
      </p:sp>
      <p:sp>
        <p:nvSpPr>
          <p:cNvPr id="116" name="Bildplatzhalter 115" descr="Dreispaltiges Layout mit zwei Bildern und einer Textbox. Links oben ein großer Titel. In der mittleren Spalte ein großes änderbares Bild. In der rechten Spalte ein kleineres änderbares Bild, darunter eine Textbox. Dies ist das mittlere Bild.">
            <a:extLst>
              <a:ext uri="{FF2B5EF4-FFF2-40B4-BE49-F238E27FC236}">
                <a16:creationId xmlns:a16="http://schemas.microsoft.com/office/drawing/2014/main" id="{FEFFA24E-B115-921F-79AC-EED42D946BB8}"/>
              </a:ext>
            </a:extLst>
          </p:cNvPr>
          <p:cNvSpPr>
            <a:spLocks noGrp="1"/>
          </p:cNvSpPr>
          <p:nvPr>
            <p:ph type="pic" sz="quarter" idx="16"/>
          </p:nvPr>
        </p:nvSpPr>
        <p:spPr bwMode="gray">
          <a:xfrm>
            <a:off x="4511860" y="1362076"/>
            <a:ext cx="3456351" cy="4730750"/>
          </a:xfrm>
          <a:custGeom>
            <a:avLst/>
            <a:gdLst>
              <a:gd name="connsiteX0" fmla="*/ 215987 w 3456351"/>
              <a:gd name="connsiteY0" fmla="*/ 0 h 4730750"/>
              <a:gd name="connsiteX1" fmla="*/ 3240364 w 3456351"/>
              <a:gd name="connsiteY1" fmla="*/ 0 h 4730750"/>
              <a:gd name="connsiteX2" fmla="*/ 3456351 w 3456351"/>
              <a:gd name="connsiteY2" fmla="*/ 215987 h 4730750"/>
              <a:gd name="connsiteX3" fmla="*/ 3456351 w 3456351"/>
              <a:gd name="connsiteY3" fmla="*/ 4514763 h 4730750"/>
              <a:gd name="connsiteX4" fmla="*/ 3240364 w 3456351"/>
              <a:gd name="connsiteY4" fmla="*/ 4730750 h 4730750"/>
              <a:gd name="connsiteX5" fmla="*/ 215987 w 3456351"/>
              <a:gd name="connsiteY5" fmla="*/ 4730750 h 4730750"/>
              <a:gd name="connsiteX6" fmla="*/ 0 w 3456351"/>
              <a:gd name="connsiteY6" fmla="*/ 4514763 h 4730750"/>
              <a:gd name="connsiteX7" fmla="*/ 0 w 3456351"/>
              <a:gd name="connsiteY7" fmla="*/ 215987 h 4730750"/>
              <a:gd name="connsiteX8" fmla="*/ 215987 w 3456351"/>
              <a:gd name="connsiteY8" fmla="*/ 0 h 4730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56351" h="4730750">
                <a:moveTo>
                  <a:pt x="215987" y="0"/>
                </a:moveTo>
                <a:lnTo>
                  <a:pt x="3240364" y="0"/>
                </a:lnTo>
                <a:cubicBezTo>
                  <a:pt x="3359650" y="0"/>
                  <a:pt x="3456351" y="96701"/>
                  <a:pt x="3456351" y="215987"/>
                </a:cubicBezTo>
                <a:lnTo>
                  <a:pt x="3456351" y="4514763"/>
                </a:lnTo>
                <a:cubicBezTo>
                  <a:pt x="3456351" y="4634049"/>
                  <a:pt x="3359650" y="4730750"/>
                  <a:pt x="3240364" y="4730750"/>
                </a:cubicBezTo>
                <a:lnTo>
                  <a:pt x="215987" y="4730750"/>
                </a:lnTo>
                <a:cubicBezTo>
                  <a:pt x="96701" y="4730750"/>
                  <a:pt x="0" y="4634049"/>
                  <a:pt x="0" y="4514763"/>
                </a:cubicBezTo>
                <a:lnTo>
                  <a:pt x="0" y="215987"/>
                </a:lnTo>
                <a:cubicBezTo>
                  <a:pt x="0" y="96701"/>
                  <a:pt x="96701" y="0"/>
                  <a:pt x="215987" y="0"/>
                </a:cubicBezTo>
                <a:close/>
              </a:path>
            </a:pathLst>
          </a:custGeom>
          <a:solidFill>
            <a:schemeClr val="bg2"/>
          </a:solidFill>
        </p:spPr>
        <p:txBody>
          <a:bodyPr wrap="square">
            <a:noAutofit/>
          </a:bodyPr>
          <a:lstStyle>
            <a:lvl1pPr rtl="0">
              <a:defRPr>
                <a:solidFill>
                  <a:schemeClr val="tx1"/>
                </a:solidFill>
              </a:defRPr>
            </a:lvl1pPr>
          </a:lstStyle>
          <a:p>
            <a:pPr marL="0" marR="0" lvl="0" indent="0" algn="l" defTabSz="914400" rtl="0" eaLnBrk="1" fontAlgn="auto" latinLnBrk="0" hangingPunct="1">
              <a:lnSpc>
                <a:spcPct val="100000"/>
              </a:lnSpc>
              <a:spcBef>
                <a:spcPts val="0"/>
              </a:spcBef>
              <a:spcAft>
                <a:spcPts val="600"/>
              </a:spcAft>
              <a:buClrTx/>
              <a:buSzTx/>
              <a:buFont typeface="Wingdings" panose="05000000000000000000" pitchFamily="2" charset="2"/>
              <a:buNone/>
              <a:tabLst/>
              <a:defRPr/>
            </a:pPr>
            <a:r>
              <a:rPr lang="de-DE" dirty="0"/>
              <a:t>Bild durch Klicken auf Symbol hinzufügen</a:t>
            </a:r>
          </a:p>
          <a:p>
            <a:endParaRPr lang="de-DE" dirty="0"/>
          </a:p>
        </p:txBody>
      </p:sp>
      <p:sp>
        <p:nvSpPr>
          <p:cNvPr id="115" name="Bildplatzhalter 114" descr="Dies ist das rechte Bild.">
            <a:extLst>
              <a:ext uri="{FF2B5EF4-FFF2-40B4-BE49-F238E27FC236}">
                <a16:creationId xmlns:a16="http://schemas.microsoft.com/office/drawing/2014/main" id="{BD88A33B-654C-6BAD-94F3-ABC9AE59D19F}"/>
              </a:ext>
            </a:extLst>
          </p:cNvPr>
          <p:cNvSpPr>
            <a:spLocks noGrp="1"/>
          </p:cNvSpPr>
          <p:nvPr>
            <p:ph type="pic" sz="quarter" idx="17"/>
          </p:nvPr>
        </p:nvSpPr>
        <p:spPr bwMode="gray">
          <a:xfrm>
            <a:off x="8400679" y="1362076"/>
            <a:ext cx="3456357" cy="2138988"/>
          </a:xfrm>
          <a:custGeom>
            <a:avLst/>
            <a:gdLst>
              <a:gd name="connsiteX0" fmla="*/ 215995 w 3456357"/>
              <a:gd name="connsiteY0" fmla="*/ 0 h 2138988"/>
              <a:gd name="connsiteX1" fmla="*/ 3240362 w 3456357"/>
              <a:gd name="connsiteY1" fmla="*/ 0 h 2138988"/>
              <a:gd name="connsiteX2" fmla="*/ 3456357 w 3456357"/>
              <a:gd name="connsiteY2" fmla="*/ 215995 h 2138988"/>
              <a:gd name="connsiteX3" fmla="*/ 3456357 w 3456357"/>
              <a:gd name="connsiteY3" fmla="*/ 1922993 h 2138988"/>
              <a:gd name="connsiteX4" fmla="*/ 3240362 w 3456357"/>
              <a:gd name="connsiteY4" fmla="*/ 2138988 h 2138988"/>
              <a:gd name="connsiteX5" fmla="*/ 215995 w 3456357"/>
              <a:gd name="connsiteY5" fmla="*/ 2138988 h 2138988"/>
              <a:gd name="connsiteX6" fmla="*/ 0 w 3456357"/>
              <a:gd name="connsiteY6" fmla="*/ 1922993 h 2138988"/>
              <a:gd name="connsiteX7" fmla="*/ 0 w 3456357"/>
              <a:gd name="connsiteY7" fmla="*/ 215995 h 2138988"/>
              <a:gd name="connsiteX8" fmla="*/ 215995 w 3456357"/>
              <a:gd name="connsiteY8" fmla="*/ 0 h 2138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56357" h="2138988">
                <a:moveTo>
                  <a:pt x="215995" y="0"/>
                </a:moveTo>
                <a:lnTo>
                  <a:pt x="3240362" y="0"/>
                </a:lnTo>
                <a:cubicBezTo>
                  <a:pt x="3359653" y="0"/>
                  <a:pt x="3456357" y="96704"/>
                  <a:pt x="3456357" y="215995"/>
                </a:cubicBezTo>
                <a:lnTo>
                  <a:pt x="3456357" y="1922993"/>
                </a:lnTo>
                <a:cubicBezTo>
                  <a:pt x="3456357" y="2042284"/>
                  <a:pt x="3359653" y="2138988"/>
                  <a:pt x="3240362" y="2138988"/>
                </a:cubicBezTo>
                <a:lnTo>
                  <a:pt x="215995" y="2138988"/>
                </a:lnTo>
                <a:cubicBezTo>
                  <a:pt x="96704" y="2138988"/>
                  <a:pt x="0" y="2042284"/>
                  <a:pt x="0" y="1922993"/>
                </a:cubicBezTo>
                <a:lnTo>
                  <a:pt x="0" y="215995"/>
                </a:lnTo>
                <a:cubicBezTo>
                  <a:pt x="0" y="96704"/>
                  <a:pt x="96704" y="0"/>
                  <a:pt x="215995" y="0"/>
                </a:cubicBezTo>
                <a:close/>
              </a:path>
            </a:pathLst>
          </a:custGeom>
          <a:solidFill>
            <a:schemeClr val="bg2"/>
          </a:solidFill>
        </p:spPr>
        <p:txBody>
          <a:bodyPr wrap="square">
            <a:noAutofit/>
          </a:bodyPr>
          <a:lstStyle>
            <a:lvl1pPr rtl="0">
              <a:defRPr>
                <a:solidFill>
                  <a:schemeClr val="tx1"/>
                </a:solidFill>
              </a:defRPr>
            </a:lvl1pPr>
          </a:lstStyle>
          <a:p>
            <a:pPr marL="0" marR="0" lvl="0" indent="0" algn="l" defTabSz="914400" rtl="0" eaLnBrk="1" fontAlgn="auto" latinLnBrk="0" hangingPunct="1">
              <a:lnSpc>
                <a:spcPct val="100000"/>
              </a:lnSpc>
              <a:spcBef>
                <a:spcPts val="0"/>
              </a:spcBef>
              <a:spcAft>
                <a:spcPts val="600"/>
              </a:spcAft>
              <a:buClrTx/>
              <a:buSzTx/>
              <a:buFont typeface="Wingdings" panose="05000000000000000000" pitchFamily="2" charset="2"/>
              <a:buNone/>
              <a:tabLst/>
              <a:defRPr/>
            </a:pPr>
            <a:r>
              <a:rPr lang="de-DE" dirty="0"/>
              <a:t>Bild durch Klicken auf Symbol hinzufügen</a:t>
            </a:r>
          </a:p>
          <a:p>
            <a:endParaRPr lang="de-DE" dirty="0"/>
          </a:p>
        </p:txBody>
      </p:sp>
      <p:sp>
        <p:nvSpPr>
          <p:cNvPr id="5" name="Textplatzhalter 4">
            <a:extLst>
              <a:ext uri="{FF2B5EF4-FFF2-40B4-BE49-F238E27FC236}">
                <a16:creationId xmlns:a16="http://schemas.microsoft.com/office/drawing/2014/main" id="{8D0BD29D-F4AB-591C-E885-C312AC61FAE3}"/>
              </a:ext>
            </a:extLst>
          </p:cNvPr>
          <p:cNvSpPr>
            <a:spLocks noGrp="1"/>
          </p:cNvSpPr>
          <p:nvPr>
            <p:ph type="body" sz="quarter" idx="13"/>
          </p:nvPr>
        </p:nvSpPr>
        <p:spPr bwMode="gray">
          <a:xfrm>
            <a:off x="8400257" y="3933028"/>
            <a:ext cx="3456780" cy="2159798"/>
          </a:xfrm>
        </p:spPr>
        <p:txBody>
          <a:bodyPr/>
          <a:lstStyle>
            <a:lvl1pPr rtl="0">
              <a:defRPr b="0">
                <a:latin typeface="+mn-lt"/>
              </a:defRPr>
            </a:lvl1pPr>
            <a:lvl2pPr marL="0" indent="0" rtl="0">
              <a:buNone/>
              <a:defRPr>
                <a:latin typeface="+mn-lt"/>
              </a:defRPr>
            </a:lvl2pPr>
            <a:lvl3pPr marL="216000" rtl="0">
              <a:defRPr>
                <a:latin typeface="+mn-lt"/>
              </a:defRPr>
            </a:lvl3pPr>
          </a:lstStyle>
          <a:p>
            <a:pPr lvl="0"/>
            <a:r>
              <a:rPr lang="de-DE" dirty="0"/>
              <a:t>Mastertextformat bearbeiten</a:t>
            </a:r>
          </a:p>
          <a:p>
            <a:pPr lvl="1"/>
            <a:r>
              <a:rPr lang="de-DE" dirty="0"/>
              <a:t>Zweite Ebene</a:t>
            </a:r>
          </a:p>
          <a:p>
            <a:pPr lvl="2"/>
            <a:r>
              <a:rPr lang="de-DE" dirty="0"/>
              <a:t>Dritte Ebene</a:t>
            </a:r>
          </a:p>
        </p:txBody>
      </p:sp>
      <p:sp>
        <p:nvSpPr>
          <p:cNvPr id="9" name="Fußzeilenplatzhalter 8">
            <a:extLst>
              <a:ext uri="{FF2B5EF4-FFF2-40B4-BE49-F238E27FC236}">
                <a16:creationId xmlns:a16="http://schemas.microsoft.com/office/drawing/2014/main" id="{D03EB9C7-5B0D-40C1-4C1E-90D2B3B10616}"/>
              </a:ext>
            </a:extLst>
          </p:cNvPr>
          <p:cNvSpPr>
            <a:spLocks noGrp="1"/>
          </p:cNvSpPr>
          <p:nvPr>
            <p:ph type="ftr" sz="quarter" idx="10"/>
          </p:nvPr>
        </p:nvSpPr>
        <p:spPr bwMode="gray"/>
        <p:txBody>
          <a:bodyPr/>
          <a:lstStyle>
            <a:lvl1pPr rtl="0">
              <a:defRPr/>
            </a:lvl1pPr>
          </a:lstStyle>
          <a:p>
            <a:r>
              <a:rPr lang="de-DE"/>
              <a:t>© msg systems ag | Titel einfügen | 2024</a:t>
            </a:r>
          </a:p>
        </p:txBody>
      </p:sp>
      <p:sp>
        <p:nvSpPr>
          <p:cNvPr id="10" name="Foliennummernplatzhalter 9">
            <a:extLst>
              <a:ext uri="{FF2B5EF4-FFF2-40B4-BE49-F238E27FC236}">
                <a16:creationId xmlns:a16="http://schemas.microsoft.com/office/drawing/2014/main" id="{9DFE6708-DAE5-9464-8231-70CB5EC0057C}"/>
              </a:ext>
            </a:extLst>
          </p:cNvPr>
          <p:cNvSpPr>
            <a:spLocks noGrp="1"/>
          </p:cNvSpPr>
          <p:nvPr>
            <p:ph type="sldNum" sz="quarter" idx="11"/>
          </p:nvPr>
        </p:nvSpPr>
        <p:spPr bwMode="gray"/>
        <p:txBody>
          <a:bodyPr/>
          <a:lstStyle>
            <a:lvl1pPr rtl="0">
              <a:defRPr/>
            </a:lvl1pPr>
          </a:lstStyle>
          <a:p>
            <a:fld id="{1FBD72F1-A42A-46B0-A7F8-CE6A9835826C}" type="slidenum">
              <a:rPr lang="de-DE" smtClean="0"/>
              <a:pPr/>
              <a:t>‹Nr.›</a:t>
            </a:fld>
            <a:endParaRPr lang="de-DE"/>
          </a:p>
        </p:txBody>
      </p:sp>
      <p:pic>
        <p:nvPicPr>
          <p:cNvPr id="11" name="Grafik 10">
            <a:extLst>
              <a:ext uri="{FF2B5EF4-FFF2-40B4-BE49-F238E27FC236}">
                <a16:creationId xmlns:a16="http://schemas.microsoft.com/office/drawing/2014/main" id="{18DDB0B6-6024-EE63-F81C-9D6A387E6BAA}"/>
              </a:ext>
              <a:ext uri="{C183D7F6-B498-43B3-948B-1728B52AA6E4}">
                <adec:decorative xmlns:adec="http://schemas.microsoft.com/office/drawing/2017/decorative" val="1"/>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bwMode="gray">
          <a:xfrm>
            <a:off x="10704521" y="296864"/>
            <a:ext cx="1152942" cy="360000"/>
          </a:xfrm>
          <a:prstGeom prst="rect">
            <a:avLst/>
          </a:prstGeom>
        </p:spPr>
      </p:pic>
      <p:grpSp>
        <p:nvGrpSpPr>
          <p:cNvPr id="16" name="Gruppieren 15">
            <a:extLst>
              <a:ext uri="{FF2B5EF4-FFF2-40B4-BE49-F238E27FC236}">
                <a16:creationId xmlns:a16="http://schemas.microsoft.com/office/drawing/2014/main" id="{94E373BD-A210-48FB-0330-A62ADC2294C8}"/>
              </a:ext>
              <a:ext uri="{C183D7F6-B498-43B3-948B-1728B52AA6E4}">
                <adec:decorative xmlns:adec="http://schemas.microsoft.com/office/drawing/2017/decorative" val="1"/>
              </a:ext>
            </a:extLst>
          </p:cNvPr>
          <p:cNvGrpSpPr>
            <a:grpSpLocks/>
          </p:cNvGrpSpPr>
          <p:nvPr userDrawn="1"/>
        </p:nvGrpSpPr>
        <p:grpSpPr bwMode="gray">
          <a:xfrm>
            <a:off x="623888" y="-254000"/>
            <a:ext cx="11233150" cy="144000"/>
            <a:chOff x="623888" y="0"/>
            <a:chExt cx="11233150" cy="6858000"/>
          </a:xfrm>
        </p:grpSpPr>
        <p:cxnSp>
          <p:nvCxnSpPr>
            <p:cNvPr id="17" name="Gerader Verbinder 16">
              <a:extLst>
                <a:ext uri="{FF2B5EF4-FFF2-40B4-BE49-F238E27FC236}">
                  <a16:creationId xmlns:a16="http://schemas.microsoft.com/office/drawing/2014/main" id="{143AEAFB-896C-623B-064D-2A1D2F4A248F}"/>
                </a:ext>
              </a:extLst>
            </p:cNvPr>
            <p:cNvCxnSpPr/>
            <p:nvPr/>
          </p:nvCxnSpPr>
          <p:spPr bwMode="gray">
            <a:xfrm>
              <a:off x="62388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8" name="Gerader Verbinder 17">
              <a:extLst>
                <a:ext uri="{FF2B5EF4-FFF2-40B4-BE49-F238E27FC236}">
                  <a16:creationId xmlns:a16="http://schemas.microsoft.com/office/drawing/2014/main" id="{405DA5D7-6D8C-787F-DCA9-6D12E29F2386}"/>
                </a:ext>
              </a:extLst>
            </p:cNvPr>
            <p:cNvCxnSpPr/>
            <p:nvPr/>
          </p:nvCxnSpPr>
          <p:spPr bwMode="gray">
            <a:xfrm>
              <a:off x="1185703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grpSp>
        <p:nvGrpSpPr>
          <p:cNvPr id="27" name="Gruppieren 26">
            <a:extLst>
              <a:ext uri="{FF2B5EF4-FFF2-40B4-BE49-F238E27FC236}">
                <a16:creationId xmlns:a16="http://schemas.microsoft.com/office/drawing/2014/main" id="{13C492C9-1DE9-2543-19F4-F0B3A243D386}"/>
              </a:ext>
              <a:ext uri="{C183D7F6-B498-43B3-948B-1728B52AA6E4}">
                <adec:decorative xmlns:adec="http://schemas.microsoft.com/office/drawing/2017/decorative" val="1"/>
              </a:ext>
            </a:extLst>
          </p:cNvPr>
          <p:cNvGrpSpPr>
            <a:grpSpLocks/>
          </p:cNvGrpSpPr>
          <p:nvPr userDrawn="1"/>
        </p:nvGrpSpPr>
        <p:grpSpPr bwMode="gray">
          <a:xfrm>
            <a:off x="623888" y="6972300"/>
            <a:ext cx="11233150" cy="144000"/>
            <a:chOff x="623888" y="0"/>
            <a:chExt cx="11233150" cy="6858000"/>
          </a:xfrm>
        </p:grpSpPr>
        <p:cxnSp>
          <p:nvCxnSpPr>
            <p:cNvPr id="28" name="Gerader Verbinder 27">
              <a:extLst>
                <a:ext uri="{FF2B5EF4-FFF2-40B4-BE49-F238E27FC236}">
                  <a16:creationId xmlns:a16="http://schemas.microsoft.com/office/drawing/2014/main" id="{F55A8800-6C3B-5E27-A87D-35AFFB8A5318}"/>
                </a:ext>
              </a:extLst>
            </p:cNvPr>
            <p:cNvCxnSpPr/>
            <p:nvPr/>
          </p:nvCxnSpPr>
          <p:spPr bwMode="gray">
            <a:xfrm>
              <a:off x="62388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9" name="Gerader Verbinder 28">
              <a:extLst>
                <a:ext uri="{FF2B5EF4-FFF2-40B4-BE49-F238E27FC236}">
                  <a16:creationId xmlns:a16="http://schemas.microsoft.com/office/drawing/2014/main" id="{F94D55FF-CAC9-7213-88F4-0873CC693DB5}"/>
                </a:ext>
              </a:extLst>
            </p:cNvPr>
            <p:cNvCxnSpPr/>
            <p:nvPr/>
          </p:nvCxnSpPr>
          <p:spPr bwMode="gray">
            <a:xfrm>
              <a:off x="1185703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grpSp>
        <p:nvGrpSpPr>
          <p:cNvPr id="194" name="Gruppieren 193">
            <a:extLst>
              <a:ext uri="{FF2B5EF4-FFF2-40B4-BE49-F238E27FC236}">
                <a16:creationId xmlns:a16="http://schemas.microsoft.com/office/drawing/2014/main" id="{489D6F4E-3D3F-73BA-7F58-E72CE133B300}"/>
              </a:ext>
              <a:ext uri="{C183D7F6-B498-43B3-948B-1728B52AA6E4}">
                <adec:decorative xmlns:adec="http://schemas.microsoft.com/office/drawing/2017/decorative" val="1"/>
              </a:ext>
            </a:extLst>
          </p:cNvPr>
          <p:cNvGrpSpPr/>
          <p:nvPr userDrawn="1"/>
        </p:nvGrpSpPr>
        <p:grpSpPr bwMode="gray">
          <a:xfrm>
            <a:off x="-254000" y="296863"/>
            <a:ext cx="144000" cy="6300787"/>
            <a:chOff x="0" y="296863"/>
            <a:chExt cx="12192000" cy="6300787"/>
          </a:xfrm>
        </p:grpSpPr>
        <p:cxnSp>
          <p:nvCxnSpPr>
            <p:cNvPr id="195" name="Gerader Verbinder 194">
              <a:extLst>
                <a:ext uri="{FF2B5EF4-FFF2-40B4-BE49-F238E27FC236}">
                  <a16:creationId xmlns:a16="http://schemas.microsoft.com/office/drawing/2014/main" id="{514B6F31-3983-B3CE-843C-A9F4E3C33933}"/>
                </a:ext>
              </a:extLst>
            </p:cNvPr>
            <p:cNvCxnSpPr>
              <a:cxnSpLocks/>
            </p:cNvCxnSpPr>
            <p:nvPr/>
          </p:nvCxnSpPr>
          <p:spPr bwMode="gray">
            <a:xfrm flipH="1">
              <a:off x="0" y="296863"/>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96" name="Gerader Verbinder 195">
              <a:extLst>
                <a:ext uri="{FF2B5EF4-FFF2-40B4-BE49-F238E27FC236}">
                  <a16:creationId xmlns:a16="http://schemas.microsoft.com/office/drawing/2014/main" id="{88FC63F3-EE15-A067-3A08-32DFA67543A0}"/>
                </a:ext>
              </a:extLst>
            </p:cNvPr>
            <p:cNvCxnSpPr>
              <a:cxnSpLocks/>
            </p:cNvCxnSpPr>
            <p:nvPr/>
          </p:nvCxnSpPr>
          <p:spPr bwMode="gray">
            <a:xfrm flipH="1">
              <a:off x="0" y="620713"/>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97" name="Gerader Verbinder 196">
              <a:extLst>
                <a:ext uri="{FF2B5EF4-FFF2-40B4-BE49-F238E27FC236}">
                  <a16:creationId xmlns:a16="http://schemas.microsoft.com/office/drawing/2014/main" id="{CB19517A-C964-5D5D-B0B2-785A9C4B7E5F}"/>
                </a:ext>
              </a:extLst>
            </p:cNvPr>
            <p:cNvCxnSpPr>
              <a:cxnSpLocks/>
            </p:cNvCxnSpPr>
            <p:nvPr/>
          </p:nvCxnSpPr>
          <p:spPr bwMode="gray">
            <a:xfrm flipH="1">
              <a:off x="0" y="136207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98" name="Gerader Verbinder 197">
              <a:extLst>
                <a:ext uri="{FF2B5EF4-FFF2-40B4-BE49-F238E27FC236}">
                  <a16:creationId xmlns:a16="http://schemas.microsoft.com/office/drawing/2014/main" id="{1D967DFA-4C9E-06D9-08E1-76C69BFFA6F5}"/>
                </a:ext>
              </a:extLst>
            </p:cNvPr>
            <p:cNvCxnSpPr>
              <a:cxnSpLocks/>
            </p:cNvCxnSpPr>
            <p:nvPr/>
          </p:nvCxnSpPr>
          <p:spPr bwMode="gray">
            <a:xfrm flipH="1">
              <a:off x="0" y="1773239"/>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99" name="Gerader Verbinder 198">
              <a:extLst>
                <a:ext uri="{FF2B5EF4-FFF2-40B4-BE49-F238E27FC236}">
                  <a16:creationId xmlns:a16="http://schemas.microsoft.com/office/drawing/2014/main" id="{C96AA835-CA65-DF6B-E8A3-074126C11E26}"/>
                </a:ext>
              </a:extLst>
            </p:cNvPr>
            <p:cNvCxnSpPr>
              <a:cxnSpLocks/>
            </p:cNvCxnSpPr>
            <p:nvPr/>
          </p:nvCxnSpPr>
          <p:spPr bwMode="gray">
            <a:xfrm flipH="1">
              <a:off x="0" y="609282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0" name="Gerader Verbinder 199">
              <a:extLst>
                <a:ext uri="{FF2B5EF4-FFF2-40B4-BE49-F238E27FC236}">
                  <a16:creationId xmlns:a16="http://schemas.microsoft.com/office/drawing/2014/main" id="{3EB54851-2DE0-8BFD-30EF-CD0400059DC7}"/>
                </a:ext>
              </a:extLst>
            </p:cNvPr>
            <p:cNvCxnSpPr>
              <a:cxnSpLocks/>
            </p:cNvCxnSpPr>
            <p:nvPr/>
          </p:nvCxnSpPr>
          <p:spPr bwMode="gray">
            <a:xfrm flipH="1">
              <a:off x="0" y="630872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1" name="Gerader Verbinder 200">
              <a:extLst>
                <a:ext uri="{FF2B5EF4-FFF2-40B4-BE49-F238E27FC236}">
                  <a16:creationId xmlns:a16="http://schemas.microsoft.com/office/drawing/2014/main" id="{9EAECAE7-9FD8-F8D1-8A6B-DC47A44CDAA5}"/>
                </a:ext>
              </a:extLst>
            </p:cNvPr>
            <p:cNvCxnSpPr>
              <a:cxnSpLocks/>
            </p:cNvCxnSpPr>
            <p:nvPr/>
          </p:nvCxnSpPr>
          <p:spPr bwMode="gray">
            <a:xfrm flipH="1">
              <a:off x="0" y="6597650"/>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grpSp>
        <p:nvGrpSpPr>
          <p:cNvPr id="202" name="Gruppieren 201">
            <a:extLst>
              <a:ext uri="{FF2B5EF4-FFF2-40B4-BE49-F238E27FC236}">
                <a16:creationId xmlns:a16="http://schemas.microsoft.com/office/drawing/2014/main" id="{CC938821-6834-4061-1ABF-6F6348DF4403}"/>
              </a:ext>
              <a:ext uri="{C183D7F6-B498-43B3-948B-1728B52AA6E4}">
                <adec:decorative xmlns:adec="http://schemas.microsoft.com/office/drawing/2017/decorative" val="1"/>
              </a:ext>
            </a:extLst>
          </p:cNvPr>
          <p:cNvGrpSpPr/>
          <p:nvPr userDrawn="1"/>
        </p:nvGrpSpPr>
        <p:grpSpPr bwMode="gray">
          <a:xfrm>
            <a:off x="12301940" y="296863"/>
            <a:ext cx="144000" cy="6300787"/>
            <a:chOff x="0" y="296863"/>
            <a:chExt cx="12192000" cy="6300787"/>
          </a:xfrm>
        </p:grpSpPr>
        <p:cxnSp>
          <p:nvCxnSpPr>
            <p:cNvPr id="203" name="Gerader Verbinder 202">
              <a:extLst>
                <a:ext uri="{FF2B5EF4-FFF2-40B4-BE49-F238E27FC236}">
                  <a16:creationId xmlns:a16="http://schemas.microsoft.com/office/drawing/2014/main" id="{626DB4AC-C497-2018-E1D0-B15DFC71C88E}"/>
                </a:ext>
              </a:extLst>
            </p:cNvPr>
            <p:cNvCxnSpPr>
              <a:cxnSpLocks/>
            </p:cNvCxnSpPr>
            <p:nvPr/>
          </p:nvCxnSpPr>
          <p:spPr bwMode="gray">
            <a:xfrm flipH="1">
              <a:off x="0" y="296863"/>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4" name="Gerader Verbinder 203">
              <a:extLst>
                <a:ext uri="{FF2B5EF4-FFF2-40B4-BE49-F238E27FC236}">
                  <a16:creationId xmlns:a16="http://schemas.microsoft.com/office/drawing/2014/main" id="{FEFABE42-4274-B7B1-2908-6C01C1A47430}"/>
                </a:ext>
              </a:extLst>
            </p:cNvPr>
            <p:cNvCxnSpPr>
              <a:cxnSpLocks/>
            </p:cNvCxnSpPr>
            <p:nvPr/>
          </p:nvCxnSpPr>
          <p:spPr bwMode="gray">
            <a:xfrm flipH="1">
              <a:off x="0" y="620713"/>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5" name="Gerader Verbinder 204">
              <a:extLst>
                <a:ext uri="{FF2B5EF4-FFF2-40B4-BE49-F238E27FC236}">
                  <a16:creationId xmlns:a16="http://schemas.microsoft.com/office/drawing/2014/main" id="{07923EB1-16D4-8092-D93E-64364672A830}"/>
                </a:ext>
              </a:extLst>
            </p:cNvPr>
            <p:cNvCxnSpPr>
              <a:cxnSpLocks/>
            </p:cNvCxnSpPr>
            <p:nvPr/>
          </p:nvCxnSpPr>
          <p:spPr bwMode="gray">
            <a:xfrm flipH="1">
              <a:off x="0" y="136207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6" name="Gerader Verbinder 205">
              <a:extLst>
                <a:ext uri="{FF2B5EF4-FFF2-40B4-BE49-F238E27FC236}">
                  <a16:creationId xmlns:a16="http://schemas.microsoft.com/office/drawing/2014/main" id="{7EE55FA5-9516-18AF-E196-2A0A78530CA2}"/>
                </a:ext>
              </a:extLst>
            </p:cNvPr>
            <p:cNvCxnSpPr>
              <a:cxnSpLocks/>
            </p:cNvCxnSpPr>
            <p:nvPr/>
          </p:nvCxnSpPr>
          <p:spPr bwMode="gray">
            <a:xfrm flipH="1">
              <a:off x="0" y="1773239"/>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7" name="Gerader Verbinder 206">
              <a:extLst>
                <a:ext uri="{FF2B5EF4-FFF2-40B4-BE49-F238E27FC236}">
                  <a16:creationId xmlns:a16="http://schemas.microsoft.com/office/drawing/2014/main" id="{B1BA0DA9-8D4A-9E5A-28AC-C934CF36506E}"/>
                </a:ext>
              </a:extLst>
            </p:cNvPr>
            <p:cNvCxnSpPr>
              <a:cxnSpLocks/>
            </p:cNvCxnSpPr>
            <p:nvPr/>
          </p:nvCxnSpPr>
          <p:spPr bwMode="gray">
            <a:xfrm flipH="1">
              <a:off x="0" y="609282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8" name="Gerader Verbinder 207">
              <a:extLst>
                <a:ext uri="{FF2B5EF4-FFF2-40B4-BE49-F238E27FC236}">
                  <a16:creationId xmlns:a16="http://schemas.microsoft.com/office/drawing/2014/main" id="{143699DA-CA7D-16B8-3933-B86A0CAC0C6C}"/>
                </a:ext>
              </a:extLst>
            </p:cNvPr>
            <p:cNvCxnSpPr>
              <a:cxnSpLocks/>
            </p:cNvCxnSpPr>
            <p:nvPr/>
          </p:nvCxnSpPr>
          <p:spPr bwMode="gray">
            <a:xfrm flipH="1">
              <a:off x="0" y="630872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9" name="Gerader Verbinder 208">
              <a:extLst>
                <a:ext uri="{FF2B5EF4-FFF2-40B4-BE49-F238E27FC236}">
                  <a16:creationId xmlns:a16="http://schemas.microsoft.com/office/drawing/2014/main" id="{5CD47C8A-68F6-41F2-F45B-3E683A45B745}"/>
                </a:ext>
              </a:extLst>
            </p:cNvPr>
            <p:cNvCxnSpPr>
              <a:cxnSpLocks/>
            </p:cNvCxnSpPr>
            <p:nvPr/>
          </p:nvCxnSpPr>
          <p:spPr bwMode="gray">
            <a:xfrm flipH="1">
              <a:off x="0" y="6597650"/>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1061906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2 Bilder mit Text">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DA25395A-8F8D-D2E4-F755-32C3801B6119}"/>
              </a:ext>
            </a:extLst>
          </p:cNvPr>
          <p:cNvGraphicFramePr>
            <a:graphicFrameLocks noChangeAspect="1"/>
          </p:cNvGraphicFramePr>
          <p:nvPr userDrawn="1">
            <p:custDataLst>
              <p:tags r:id="rId1"/>
            </p:custDataLst>
            <p:extLst>
              <p:ext uri="{D42A27DB-BD31-4B8C-83A1-F6EECF244321}">
                <p14:modId xmlns:p14="http://schemas.microsoft.com/office/powerpoint/2010/main" val="108057721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306" imgH="306" progId="TCLayout.ActiveDocument.1">
                  <p:embed/>
                </p:oleObj>
              </mc:Choice>
              <mc:Fallback>
                <p:oleObj name="think-cell Folie" r:id="rId3" imgW="306" imgH="306" progId="TCLayout.ActiveDocument.1">
                  <p:embed/>
                  <p:pic>
                    <p:nvPicPr>
                      <p:cNvPr id="8" name="think-cell data - do not delete" hidden="1">
                        <a:extLst>
                          <a:ext uri="{FF2B5EF4-FFF2-40B4-BE49-F238E27FC236}">
                            <a16:creationId xmlns:a16="http://schemas.microsoft.com/office/drawing/2014/main" id="{DA25395A-8F8D-D2E4-F755-32C3801B611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2" name="Textplatzhalter 11">
            <a:extLst>
              <a:ext uri="{FF2B5EF4-FFF2-40B4-BE49-F238E27FC236}">
                <a16:creationId xmlns:a16="http://schemas.microsoft.com/office/drawing/2014/main" id="{5886BF3F-05AB-B72A-A5EC-1196760E9C96}"/>
              </a:ext>
            </a:extLst>
          </p:cNvPr>
          <p:cNvSpPr>
            <a:spLocks noGrp="1"/>
          </p:cNvSpPr>
          <p:nvPr>
            <p:ph type="body" sz="quarter" idx="12" hasCustomPrompt="1"/>
          </p:nvPr>
        </p:nvSpPr>
        <p:spPr bwMode="gray">
          <a:xfrm>
            <a:off x="623888" y="296863"/>
            <a:ext cx="3456348" cy="169277"/>
          </a:xfrm>
          <a:noFill/>
        </p:spPr>
        <p:txBody>
          <a:bodyPr wrap="square" lIns="0" tIns="0" rIns="0" bIns="0" anchor="ctr">
            <a:noAutofit/>
          </a:bodyPr>
          <a:lstStyle>
            <a:lvl1pPr rtl="0">
              <a:defRPr sz="1100" b="0">
                <a:solidFill>
                  <a:schemeClr val="tx1"/>
                </a:solidFill>
              </a:defRPr>
            </a:lvl1pPr>
          </a:lstStyle>
          <a:p>
            <a:pPr lvl="0"/>
            <a:r>
              <a:rPr lang="de-DE" err="1"/>
              <a:t>Subtitle</a:t>
            </a:r>
            <a:r>
              <a:rPr lang="de-DE"/>
              <a:t> einfügen</a:t>
            </a:r>
          </a:p>
        </p:txBody>
      </p:sp>
      <p:sp>
        <p:nvSpPr>
          <p:cNvPr id="2" name="Titel 1">
            <a:extLst>
              <a:ext uri="{FF2B5EF4-FFF2-40B4-BE49-F238E27FC236}">
                <a16:creationId xmlns:a16="http://schemas.microsoft.com/office/drawing/2014/main" id="{6EFC4E64-FF88-559D-D12A-F48A2E523085}"/>
              </a:ext>
            </a:extLst>
          </p:cNvPr>
          <p:cNvSpPr>
            <a:spLocks noGrp="1"/>
          </p:cNvSpPr>
          <p:nvPr>
            <p:ph type="title"/>
          </p:nvPr>
        </p:nvSpPr>
        <p:spPr bwMode="gray">
          <a:xfrm>
            <a:off x="623888" y="620714"/>
            <a:ext cx="3456348" cy="1798764"/>
          </a:xfrm>
        </p:spPr>
        <p:txBody>
          <a:bodyPr vert="horz">
            <a:noAutofit/>
          </a:bodyPr>
          <a:lstStyle>
            <a:lvl1pPr rtl="0">
              <a:defRPr sz="4000"/>
            </a:lvl1pPr>
          </a:lstStyle>
          <a:p>
            <a:r>
              <a:rPr lang="de-DE" dirty="0"/>
              <a:t>Mastertitelformat bearbeiten</a:t>
            </a:r>
          </a:p>
        </p:txBody>
      </p:sp>
      <p:sp>
        <p:nvSpPr>
          <p:cNvPr id="5" name="Textplatzhalter 4">
            <a:extLst>
              <a:ext uri="{FF2B5EF4-FFF2-40B4-BE49-F238E27FC236}">
                <a16:creationId xmlns:a16="http://schemas.microsoft.com/office/drawing/2014/main" id="{8D0BD29D-F4AB-591C-E885-C312AC61FAE3}"/>
              </a:ext>
            </a:extLst>
          </p:cNvPr>
          <p:cNvSpPr>
            <a:spLocks noGrp="1"/>
          </p:cNvSpPr>
          <p:nvPr>
            <p:ph type="body" sz="quarter" idx="13"/>
          </p:nvPr>
        </p:nvSpPr>
        <p:spPr bwMode="gray">
          <a:xfrm>
            <a:off x="623888" y="2853134"/>
            <a:ext cx="3456347" cy="3239692"/>
          </a:xfrm>
        </p:spPr>
        <p:txBody>
          <a:bodyPr/>
          <a:lstStyle>
            <a:lvl1pPr rtl="0">
              <a:defRPr b="0">
                <a:latin typeface="+mn-lt"/>
              </a:defRPr>
            </a:lvl1pPr>
            <a:lvl2pPr marL="0" indent="0" rtl="0">
              <a:buNone/>
              <a:defRPr>
                <a:latin typeface="+mn-lt"/>
              </a:defRPr>
            </a:lvl2pPr>
            <a:lvl3pPr marL="216000" rtl="0">
              <a:defRPr>
                <a:latin typeface="+mn-lt"/>
              </a:defRPr>
            </a:lvl3pPr>
          </a:lstStyle>
          <a:p>
            <a:pPr lvl="0"/>
            <a:r>
              <a:rPr lang="de-DE" dirty="0"/>
              <a:t>Mastertextformat bearbeiten</a:t>
            </a:r>
          </a:p>
          <a:p>
            <a:pPr lvl="1"/>
            <a:r>
              <a:rPr lang="de-DE" dirty="0"/>
              <a:t>Zweite Ebene</a:t>
            </a:r>
          </a:p>
          <a:p>
            <a:pPr lvl="2"/>
            <a:r>
              <a:rPr lang="de-DE" dirty="0"/>
              <a:t>Dritte Ebene</a:t>
            </a:r>
          </a:p>
        </p:txBody>
      </p:sp>
      <p:sp>
        <p:nvSpPr>
          <p:cNvPr id="115" name="Bildplatzhalter 114" descr="Zweigeteiltes Layout mit zwei Bildern und einer Textbox. Links oben ein großer Titel, darunter eine Textbox. Rechts ein großes änderbares Bild. Links davon überlappt ein kleines änderbares Bild das große Bild. Dies ist das große Bild rechts.">
            <a:extLst>
              <a:ext uri="{FF2B5EF4-FFF2-40B4-BE49-F238E27FC236}">
                <a16:creationId xmlns:a16="http://schemas.microsoft.com/office/drawing/2014/main" id="{7CF65C7C-431B-1AF4-03E9-78BEFCD80B09}"/>
              </a:ext>
            </a:extLst>
          </p:cNvPr>
          <p:cNvSpPr>
            <a:spLocks noGrp="1"/>
          </p:cNvSpPr>
          <p:nvPr>
            <p:ph type="pic" sz="quarter" idx="17"/>
          </p:nvPr>
        </p:nvSpPr>
        <p:spPr bwMode="gray">
          <a:xfrm>
            <a:off x="6888526" y="1362075"/>
            <a:ext cx="5303471" cy="4730751"/>
          </a:xfrm>
          <a:custGeom>
            <a:avLst/>
            <a:gdLst>
              <a:gd name="connsiteX0" fmla="*/ 4389071 w 5303471"/>
              <a:gd name="connsiteY0" fmla="*/ 0 h 4730751"/>
              <a:gd name="connsiteX1" fmla="*/ 5303471 w 5303471"/>
              <a:gd name="connsiteY1" fmla="*/ 0 h 4730751"/>
              <a:gd name="connsiteX2" fmla="*/ 5303471 w 5303471"/>
              <a:gd name="connsiteY2" fmla="*/ 216007 h 4730751"/>
              <a:gd name="connsiteX3" fmla="*/ 5303471 w 5303471"/>
              <a:gd name="connsiteY3" fmla="*/ 4514745 h 4730751"/>
              <a:gd name="connsiteX4" fmla="*/ 5303471 w 5303471"/>
              <a:gd name="connsiteY4" fmla="*/ 4730733 h 4730751"/>
              <a:gd name="connsiteX5" fmla="*/ 5087643 w 5303471"/>
              <a:gd name="connsiteY5" fmla="*/ 4730733 h 4730751"/>
              <a:gd name="connsiteX6" fmla="*/ 5087465 w 5303471"/>
              <a:gd name="connsiteY6" fmla="*/ 4730751 h 4730751"/>
              <a:gd name="connsiteX7" fmla="*/ 216006 w 5303471"/>
              <a:gd name="connsiteY7" fmla="*/ 4730751 h 4730751"/>
              <a:gd name="connsiteX8" fmla="*/ 0 w 5303471"/>
              <a:gd name="connsiteY8" fmla="*/ 4514745 h 4730751"/>
              <a:gd name="connsiteX9" fmla="*/ 0 w 5303471"/>
              <a:gd name="connsiteY9" fmla="*/ 216007 h 4730751"/>
              <a:gd name="connsiteX10" fmla="*/ 216006 w 5303471"/>
              <a:gd name="connsiteY10" fmla="*/ 1 h 4730751"/>
              <a:gd name="connsiteX11" fmla="*/ 4389071 w 5303471"/>
              <a:gd name="connsiteY11" fmla="*/ 1 h 4730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303471" h="4730751">
                <a:moveTo>
                  <a:pt x="4389071" y="0"/>
                </a:moveTo>
                <a:lnTo>
                  <a:pt x="5303471" y="0"/>
                </a:lnTo>
                <a:lnTo>
                  <a:pt x="5303471" y="216007"/>
                </a:lnTo>
                <a:lnTo>
                  <a:pt x="5303471" y="4514745"/>
                </a:lnTo>
                <a:lnTo>
                  <a:pt x="5303471" y="4730733"/>
                </a:lnTo>
                <a:lnTo>
                  <a:pt x="5087643" y="4730733"/>
                </a:lnTo>
                <a:lnTo>
                  <a:pt x="5087465" y="4730751"/>
                </a:lnTo>
                <a:lnTo>
                  <a:pt x="216006" y="4730751"/>
                </a:lnTo>
                <a:cubicBezTo>
                  <a:pt x="96709" y="4730751"/>
                  <a:pt x="0" y="4634042"/>
                  <a:pt x="0" y="4514745"/>
                </a:cubicBezTo>
                <a:lnTo>
                  <a:pt x="0" y="216007"/>
                </a:lnTo>
                <a:cubicBezTo>
                  <a:pt x="0" y="96710"/>
                  <a:pt x="96709" y="1"/>
                  <a:pt x="216006" y="1"/>
                </a:cubicBezTo>
                <a:lnTo>
                  <a:pt x="4389071" y="1"/>
                </a:lnTo>
                <a:close/>
              </a:path>
            </a:pathLst>
          </a:custGeom>
          <a:solidFill>
            <a:schemeClr val="bg2"/>
          </a:solidFill>
        </p:spPr>
        <p:txBody>
          <a:bodyPr wrap="square">
            <a:noAutofit/>
          </a:bodyPr>
          <a:lstStyle>
            <a:lvl1pPr rtl="0">
              <a:defRPr>
                <a:solidFill>
                  <a:schemeClr val="tx1"/>
                </a:solidFill>
              </a:defRPr>
            </a:lvl1pPr>
          </a:lstStyle>
          <a:p>
            <a:pPr marL="0" marR="0" lvl="0" indent="0" algn="l" defTabSz="914400" rtl="0" eaLnBrk="1" fontAlgn="auto" latinLnBrk="0" hangingPunct="1">
              <a:lnSpc>
                <a:spcPct val="100000"/>
              </a:lnSpc>
              <a:spcBef>
                <a:spcPts val="0"/>
              </a:spcBef>
              <a:spcAft>
                <a:spcPts val="600"/>
              </a:spcAft>
              <a:buClrTx/>
              <a:buSzTx/>
              <a:buFont typeface="Wingdings" panose="05000000000000000000" pitchFamily="2" charset="2"/>
              <a:buNone/>
              <a:tabLst/>
              <a:defRPr/>
            </a:pPr>
            <a:r>
              <a:rPr lang="de-DE" dirty="0"/>
              <a:t>Bild durch Klicken auf Symbol hinzufügen</a:t>
            </a:r>
          </a:p>
          <a:p>
            <a:endParaRPr lang="de-DE" dirty="0"/>
          </a:p>
        </p:txBody>
      </p:sp>
      <p:sp>
        <p:nvSpPr>
          <p:cNvPr id="15" name="Bildplatzhalter 14" descr="Dies ist das kleine Bild.">
            <a:extLst>
              <a:ext uri="{FF2B5EF4-FFF2-40B4-BE49-F238E27FC236}">
                <a16:creationId xmlns:a16="http://schemas.microsoft.com/office/drawing/2014/main" id="{17442453-1754-875C-3B79-1656AB8E5A7E}"/>
              </a:ext>
            </a:extLst>
          </p:cNvPr>
          <p:cNvSpPr>
            <a:spLocks noGrp="1"/>
          </p:cNvSpPr>
          <p:nvPr>
            <p:ph type="pic" sz="quarter" idx="16"/>
          </p:nvPr>
        </p:nvSpPr>
        <p:spPr bwMode="gray">
          <a:xfrm>
            <a:off x="4727882" y="2853133"/>
            <a:ext cx="2808286" cy="2591741"/>
          </a:xfrm>
          <a:prstGeom prst="roundRect">
            <a:avLst>
              <a:gd name="adj" fmla="val 8334"/>
            </a:avLst>
          </a:prstGeom>
          <a:solidFill>
            <a:schemeClr val="bg2"/>
          </a:solidFill>
        </p:spPr>
        <p:txBody>
          <a:bodyPr wrap="square">
            <a:noAutofit/>
          </a:bodyPr>
          <a:lstStyle>
            <a:lvl1pPr rtl="0">
              <a:defRPr>
                <a:solidFill>
                  <a:schemeClr val="tx1"/>
                </a:solidFill>
              </a:defRPr>
            </a:lvl1pPr>
          </a:lstStyle>
          <a:p>
            <a:pPr marL="0" marR="0" lvl="0" indent="0" algn="l" defTabSz="914400" rtl="0" eaLnBrk="1" fontAlgn="auto" latinLnBrk="0" hangingPunct="1">
              <a:lnSpc>
                <a:spcPct val="100000"/>
              </a:lnSpc>
              <a:spcBef>
                <a:spcPts val="0"/>
              </a:spcBef>
              <a:spcAft>
                <a:spcPts val="600"/>
              </a:spcAft>
              <a:buClrTx/>
              <a:buSzTx/>
              <a:buFont typeface="Wingdings" panose="05000000000000000000" pitchFamily="2" charset="2"/>
              <a:buNone/>
              <a:tabLst/>
              <a:defRPr/>
            </a:pPr>
            <a:r>
              <a:rPr lang="de-DE" dirty="0"/>
              <a:t>Bild durch Klicken auf Symbol hinzufügen</a:t>
            </a:r>
          </a:p>
          <a:p>
            <a:endParaRPr lang="de-DE" dirty="0"/>
          </a:p>
        </p:txBody>
      </p:sp>
      <p:sp>
        <p:nvSpPr>
          <p:cNvPr id="9" name="Fußzeilenplatzhalter 8">
            <a:extLst>
              <a:ext uri="{FF2B5EF4-FFF2-40B4-BE49-F238E27FC236}">
                <a16:creationId xmlns:a16="http://schemas.microsoft.com/office/drawing/2014/main" id="{D03EB9C7-5B0D-40C1-4C1E-90D2B3B10616}"/>
              </a:ext>
            </a:extLst>
          </p:cNvPr>
          <p:cNvSpPr>
            <a:spLocks noGrp="1"/>
          </p:cNvSpPr>
          <p:nvPr>
            <p:ph type="ftr" sz="quarter" idx="10"/>
          </p:nvPr>
        </p:nvSpPr>
        <p:spPr bwMode="gray"/>
        <p:txBody>
          <a:bodyPr/>
          <a:lstStyle>
            <a:lvl1pPr rtl="0">
              <a:defRPr/>
            </a:lvl1pPr>
          </a:lstStyle>
          <a:p>
            <a:r>
              <a:rPr lang="de-DE"/>
              <a:t>© msg systems ag | Titel einfügen | 2024</a:t>
            </a:r>
          </a:p>
        </p:txBody>
      </p:sp>
      <p:sp>
        <p:nvSpPr>
          <p:cNvPr id="10" name="Foliennummernplatzhalter 9">
            <a:extLst>
              <a:ext uri="{FF2B5EF4-FFF2-40B4-BE49-F238E27FC236}">
                <a16:creationId xmlns:a16="http://schemas.microsoft.com/office/drawing/2014/main" id="{9DFE6708-DAE5-9464-8231-70CB5EC0057C}"/>
              </a:ext>
            </a:extLst>
          </p:cNvPr>
          <p:cNvSpPr>
            <a:spLocks noGrp="1"/>
          </p:cNvSpPr>
          <p:nvPr>
            <p:ph type="sldNum" sz="quarter" idx="11"/>
          </p:nvPr>
        </p:nvSpPr>
        <p:spPr bwMode="gray"/>
        <p:txBody>
          <a:bodyPr/>
          <a:lstStyle>
            <a:lvl1pPr rtl="0">
              <a:defRPr/>
            </a:lvl1pPr>
          </a:lstStyle>
          <a:p>
            <a:fld id="{1FBD72F1-A42A-46B0-A7F8-CE6A9835826C}" type="slidenum">
              <a:rPr lang="de-DE" smtClean="0"/>
              <a:pPr/>
              <a:t>‹Nr.›</a:t>
            </a:fld>
            <a:endParaRPr lang="de-DE"/>
          </a:p>
        </p:txBody>
      </p:sp>
      <p:pic>
        <p:nvPicPr>
          <p:cNvPr id="11" name="Grafik 10">
            <a:extLst>
              <a:ext uri="{FF2B5EF4-FFF2-40B4-BE49-F238E27FC236}">
                <a16:creationId xmlns:a16="http://schemas.microsoft.com/office/drawing/2014/main" id="{18DDB0B6-6024-EE63-F81C-9D6A387E6BAA}"/>
              </a:ext>
              <a:ext uri="{C183D7F6-B498-43B3-948B-1728B52AA6E4}">
                <adec:decorative xmlns:adec="http://schemas.microsoft.com/office/drawing/2017/decorative" val="1"/>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bwMode="gray">
          <a:xfrm>
            <a:off x="10704521" y="296864"/>
            <a:ext cx="1152942" cy="360000"/>
          </a:xfrm>
          <a:prstGeom prst="rect">
            <a:avLst/>
          </a:prstGeom>
        </p:spPr>
      </p:pic>
      <p:grpSp>
        <p:nvGrpSpPr>
          <p:cNvPr id="16" name="Gruppieren 15">
            <a:extLst>
              <a:ext uri="{FF2B5EF4-FFF2-40B4-BE49-F238E27FC236}">
                <a16:creationId xmlns:a16="http://schemas.microsoft.com/office/drawing/2014/main" id="{94E373BD-A210-48FB-0330-A62ADC2294C8}"/>
              </a:ext>
              <a:ext uri="{C183D7F6-B498-43B3-948B-1728B52AA6E4}">
                <adec:decorative xmlns:adec="http://schemas.microsoft.com/office/drawing/2017/decorative" val="1"/>
              </a:ext>
            </a:extLst>
          </p:cNvPr>
          <p:cNvGrpSpPr>
            <a:grpSpLocks/>
          </p:cNvGrpSpPr>
          <p:nvPr userDrawn="1"/>
        </p:nvGrpSpPr>
        <p:grpSpPr bwMode="gray">
          <a:xfrm>
            <a:off x="623888" y="-254000"/>
            <a:ext cx="11233150" cy="144000"/>
            <a:chOff x="623888" y="0"/>
            <a:chExt cx="11233150" cy="6858000"/>
          </a:xfrm>
        </p:grpSpPr>
        <p:cxnSp>
          <p:nvCxnSpPr>
            <p:cNvPr id="17" name="Gerader Verbinder 16">
              <a:extLst>
                <a:ext uri="{FF2B5EF4-FFF2-40B4-BE49-F238E27FC236}">
                  <a16:creationId xmlns:a16="http://schemas.microsoft.com/office/drawing/2014/main" id="{143AEAFB-896C-623B-064D-2A1D2F4A248F}"/>
                </a:ext>
              </a:extLst>
            </p:cNvPr>
            <p:cNvCxnSpPr/>
            <p:nvPr/>
          </p:nvCxnSpPr>
          <p:spPr bwMode="gray">
            <a:xfrm>
              <a:off x="62388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8" name="Gerader Verbinder 17">
              <a:extLst>
                <a:ext uri="{FF2B5EF4-FFF2-40B4-BE49-F238E27FC236}">
                  <a16:creationId xmlns:a16="http://schemas.microsoft.com/office/drawing/2014/main" id="{405DA5D7-6D8C-787F-DCA9-6D12E29F2386}"/>
                </a:ext>
              </a:extLst>
            </p:cNvPr>
            <p:cNvCxnSpPr/>
            <p:nvPr/>
          </p:nvCxnSpPr>
          <p:spPr bwMode="gray">
            <a:xfrm>
              <a:off x="1185703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grpSp>
        <p:nvGrpSpPr>
          <p:cNvPr id="27" name="Gruppieren 26">
            <a:extLst>
              <a:ext uri="{FF2B5EF4-FFF2-40B4-BE49-F238E27FC236}">
                <a16:creationId xmlns:a16="http://schemas.microsoft.com/office/drawing/2014/main" id="{13C492C9-1DE9-2543-19F4-F0B3A243D386}"/>
              </a:ext>
              <a:ext uri="{C183D7F6-B498-43B3-948B-1728B52AA6E4}">
                <adec:decorative xmlns:adec="http://schemas.microsoft.com/office/drawing/2017/decorative" val="1"/>
              </a:ext>
            </a:extLst>
          </p:cNvPr>
          <p:cNvGrpSpPr>
            <a:grpSpLocks/>
          </p:cNvGrpSpPr>
          <p:nvPr userDrawn="1"/>
        </p:nvGrpSpPr>
        <p:grpSpPr bwMode="gray">
          <a:xfrm>
            <a:off x="623888" y="6972300"/>
            <a:ext cx="11233150" cy="144000"/>
            <a:chOff x="623888" y="0"/>
            <a:chExt cx="11233150" cy="6858000"/>
          </a:xfrm>
        </p:grpSpPr>
        <p:cxnSp>
          <p:nvCxnSpPr>
            <p:cNvPr id="28" name="Gerader Verbinder 27">
              <a:extLst>
                <a:ext uri="{FF2B5EF4-FFF2-40B4-BE49-F238E27FC236}">
                  <a16:creationId xmlns:a16="http://schemas.microsoft.com/office/drawing/2014/main" id="{F55A8800-6C3B-5E27-A87D-35AFFB8A5318}"/>
                </a:ext>
              </a:extLst>
            </p:cNvPr>
            <p:cNvCxnSpPr/>
            <p:nvPr/>
          </p:nvCxnSpPr>
          <p:spPr bwMode="gray">
            <a:xfrm>
              <a:off x="62388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9" name="Gerader Verbinder 28">
              <a:extLst>
                <a:ext uri="{FF2B5EF4-FFF2-40B4-BE49-F238E27FC236}">
                  <a16:creationId xmlns:a16="http://schemas.microsoft.com/office/drawing/2014/main" id="{F94D55FF-CAC9-7213-88F4-0873CC693DB5}"/>
                </a:ext>
              </a:extLst>
            </p:cNvPr>
            <p:cNvCxnSpPr/>
            <p:nvPr/>
          </p:nvCxnSpPr>
          <p:spPr bwMode="gray">
            <a:xfrm>
              <a:off x="1185703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grpSp>
        <p:nvGrpSpPr>
          <p:cNvPr id="193" name="Gruppieren 192">
            <a:extLst>
              <a:ext uri="{FF2B5EF4-FFF2-40B4-BE49-F238E27FC236}">
                <a16:creationId xmlns:a16="http://schemas.microsoft.com/office/drawing/2014/main" id="{CFC190BE-C025-07E9-8F3B-A5C0823667E9}"/>
              </a:ext>
              <a:ext uri="{C183D7F6-B498-43B3-948B-1728B52AA6E4}">
                <adec:decorative xmlns:adec="http://schemas.microsoft.com/office/drawing/2017/decorative" val="1"/>
              </a:ext>
            </a:extLst>
          </p:cNvPr>
          <p:cNvGrpSpPr/>
          <p:nvPr userDrawn="1"/>
        </p:nvGrpSpPr>
        <p:grpSpPr bwMode="gray">
          <a:xfrm>
            <a:off x="-254000" y="296863"/>
            <a:ext cx="144000" cy="6300787"/>
            <a:chOff x="0" y="296863"/>
            <a:chExt cx="12192000" cy="6300787"/>
          </a:xfrm>
        </p:grpSpPr>
        <p:cxnSp>
          <p:nvCxnSpPr>
            <p:cNvPr id="194" name="Gerader Verbinder 193">
              <a:extLst>
                <a:ext uri="{FF2B5EF4-FFF2-40B4-BE49-F238E27FC236}">
                  <a16:creationId xmlns:a16="http://schemas.microsoft.com/office/drawing/2014/main" id="{39E7FD98-1F5F-9389-6D98-E23881BC4C8D}"/>
                </a:ext>
              </a:extLst>
            </p:cNvPr>
            <p:cNvCxnSpPr>
              <a:cxnSpLocks/>
            </p:cNvCxnSpPr>
            <p:nvPr/>
          </p:nvCxnSpPr>
          <p:spPr bwMode="gray">
            <a:xfrm flipH="1">
              <a:off x="0" y="296863"/>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95" name="Gerader Verbinder 194">
              <a:extLst>
                <a:ext uri="{FF2B5EF4-FFF2-40B4-BE49-F238E27FC236}">
                  <a16:creationId xmlns:a16="http://schemas.microsoft.com/office/drawing/2014/main" id="{3A8187C5-E9DF-116E-2082-4962145F9CA8}"/>
                </a:ext>
              </a:extLst>
            </p:cNvPr>
            <p:cNvCxnSpPr>
              <a:cxnSpLocks/>
            </p:cNvCxnSpPr>
            <p:nvPr/>
          </p:nvCxnSpPr>
          <p:spPr bwMode="gray">
            <a:xfrm flipH="1">
              <a:off x="0" y="620713"/>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96" name="Gerader Verbinder 195">
              <a:extLst>
                <a:ext uri="{FF2B5EF4-FFF2-40B4-BE49-F238E27FC236}">
                  <a16:creationId xmlns:a16="http://schemas.microsoft.com/office/drawing/2014/main" id="{512C6319-7407-AA3F-B542-E65722D7EF2C}"/>
                </a:ext>
              </a:extLst>
            </p:cNvPr>
            <p:cNvCxnSpPr>
              <a:cxnSpLocks/>
            </p:cNvCxnSpPr>
            <p:nvPr/>
          </p:nvCxnSpPr>
          <p:spPr bwMode="gray">
            <a:xfrm flipH="1">
              <a:off x="0" y="136207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97" name="Gerader Verbinder 196">
              <a:extLst>
                <a:ext uri="{FF2B5EF4-FFF2-40B4-BE49-F238E27FC236}">
                  <a16:creationId xmlns:a16="http://schemas.microsoft.com/office/drawing/2014/main" id="{A28FABA8-2A59-455E-3E44-ED7B9778BB43}"/>
                </a:ext>
              </a:extLst>
            </p:cNvPr>
            <p:cNvCxnSpPr>
              <a:cxnSpLocks/>
            </p:cNvCxnSpPr>
            <p:nvPr/>
          </p:nvCxnSpPr>
          <p:spPr bwMode="gray">
            <a:xfrm flipH="1">
              <a:off x="0" y="1773239"/>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98" name="Gerader Verbinder 197">
              <a:extLst>
                <a:ext uri="{FF2B5EF4-FFF2-40B4-BE49-F238E27FC236}">
                  <a16:creationId xmlns:a16="http://schemas.microsoft.com/office/drawing/2014/main" id="{F7E6EC70-FB20-ED3B-9089-BAFCFFDD0786}"/>
                </a:ext>
              </a:extLst>
            </p:cNvPr>
            <p:cNvCxnSpPr>
              <a:cxnSpLocks/>
            </p:cNvCxnSpPr>
            <p:nvPr/>
          </p:nvCxnSpPr>
          <p:spPr bwMode="gray">
            <a:xfrm flipH="1">
              <a:off x="0" y="609282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99" name="Gerader Verbinder 198">
              <a:extLst>
                <a:ext uri="{FF2B5EF4-FFF2-40B4-BE49-F238E27FC236}">
                  <a16:creationId xmlns:a16="http://schemas.microsoft.com/office/drawing/2014/main" id="{A45894CC-ECCA-00A6-5B51-D42A72E19BAA}"/>
                </a:ext>
              </a:extLst>
            </p:cNvPr>
            <p:cNvCxnSpPr>
              <a:cxnSpLocks/>
            </p:cNvCxnSpPr>
            <p:nvPr/>
          </p:nvCxnSpPr>
          <p:spPr bwMode="gray">
            <a:xfrm flipH="1">
              <a:off x="0" y="630872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0" name="Gerader Verbinder 199">
              <a:extLst>
                <a:ext uri="{FF2B5EF4-FFF2-40B4-BE49-F238E27FC236}">
                  <a16:creationId xmlns:a16="http://schemas.microsoft.com/office/drawing/2014/main" id="{CF4F44B9-D646-2936-DF99-DE360CBB80C0}"/>
                </a:ext>
              </a:extLst>
            </p:cNvPr>
            <p:cNvCxnSpPr>
              <a:cxnSpLocks/>
            </p:cNvCxnSpPr>
            <p:nvPr/>
          </p:nvCxnSpPr>
          <p:spPr bwMode="gray">
            <a:xfrm flipH="1">
              <a:off x="0" y="6597650"/>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grpSp>
        <p:nvGrpSpPr>
          <p:cNvPr id="201" name="Gruppieren 200">
            <a:extLst>
              <a:ext uri="{FF2B5EF4-FFF2-40B4-BE49-F238E27FC236}">
                <a16:creationId xmlns:a16="http://schemas.microsoft.com/office/drawing/2014/main" id="{147157ED-F86B-4A76-DF44-6078377EAF4E}"/>
              </a:ext>
              <a:ext uri="{C183D7F6-B498-43B3-948B-1728B52AA6E4}">
                <adec:decorative xmlns:adec="http://schemas.microsoft.com/office/drawing/2017/decorative" val="1"/>
              </a:ext>
            </a:extLst>
          </p:cNvPr>
          <p:cNvGrpSpPr/>
          <p:nvPr userDrawn="1"/>
        </p:nvGrpSpPr>
        <p:grpSpPr bwMode="gray">
          <a:xfrm>
            <a:off x="12301940" y="296863"/>
            <a:ext cx="144000" cy="6300787"/>
            <a:chOff x="0" y="296863"/>
            <a:chExt cx="12192000" cy="6300787"/>
          </a:xfrm>
        </p:grpSpPr>
        <p:cxnSp>
          <p:nvCxnSpPr>
            <p:cNvPr id="202" name="Gerader Verbinder 201">
              <a:extLst>
                <a:ext uri="{FF2B5EF4-FFF2-40B4-BE49-F238E27FC236}">
                  <a16:creationId xmlns:a16="http://schemas.microsoft.com/office/drawing/2014/main" id="{679A183C-CD11-4367-E24A-7CD26B3E633A}"/>
                </a:ext>
              </a:extLst>
            </p:cNvPr>
            <p:cNvCxnSpPr>
              <a:cxnSpLocks/>
            </p:cNvCxnSpPr>
            <p:nvPr/>
          </p:nvCxnSpPr>
          <p:spPr bwMode="gray">
            <a:xfrm flipH="1">
              <a:off x="0" y="296863"/>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3" name="Gerader Verbinder 202">
              <a:extLst>
                <a:ext uri="{FF2B5EF4-FFF2-40B4-BE49-F238E27FC236}">
                  <a16:creationId xmlns:a16="http://schemas.microsoft.com/office/drawing/2014/main" id="{260391BA-A2AF-7831-C79D-CF37A3BF83D9}"/>
                </a:ext>
              </a:extLst>
            </p:cNvPr>
            <p:cNvCxnSpPr>
              <a:cxnSpLocks/>
            </p:cNvCxnSpPr>
            <p:nvPr/>
          </p:nvCxnSpPr>
          <p:spPr bwMode="gray">
            <a:xfrm flipH="1">
              <a:off x="0" y="620713"/>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4" name="Gerader Verbinder 203">
              <a:extLst>
                <a:ext uri="{FF2B5EF4-FFF2-40B4-BE49-F238E27FC236}">
                  <a16:creationId xmlns:a16="http://schemas.microsoft.com/office/drawing/2014/main" id="{A48559C3-A3ED-0148-D4AA-1BC9BEDC54C3}"/>
                </a:ext>
              </a:extLst>
            </p:cNvPr>
            <p:cNvCxnSpPr>
              <a:cxnSpLocks/>
            </p:cNvCxnSpPr>
            <p:nvPr/>
          </p:nvCxnSpPr>
          <p:spPr bwMode="gray">
            <a:xfrm flipH="1">
              <a:off x="0" y="136207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5" name="Gerader Verbinder 204">
              <a:extLst>
                <a:ext uri="{FF2B5EF4-FFF2-40B4-BE49-F238E27FC236}">
                  <a16:creationId xmlns:a16="http://schemas.microsoft.com/office/drawing/2014/main" id="{F2F86103-863F-DEF0-775E-8A94EAA8326F}"/>
                </a:ext>
              </a:extLst>
            </p:cNvPr>
            <p:cNvCxnSpPr>
              <a:cxnSpLocks/>
            </p:cNvCxnSpPr>
            <p:nvPr/>
          </p:nvCxnSpPr>
          <p:spPr bwMode="gray">
            <a:xfrm flipH="1">
              <a:off x="0" y="1773239"/>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6" name="Gerader Verbinder 205">
              <a:extLst>
                <a:ext uri="{FF2B5EF4-FFF2-40B4-BE49-F238E27FC236}">
                  <a16:creationId xmlns:a16="http://schemas.microsoft.com/office/drawing/2014/main" id="{B5AB6C27-248A-8110-7E6F-E1914FC7BD94}"/>
                </a:ext>
              </a:extLst>
            </p:cNvPr>
            <p:cNvCxnSpPr>
              <a:cxnSpLocks/>
            </p:cNvCxnSpPr>
            <p:nvPr/>
          </p:nvCxnSpPr>
          <p:spPr bwMode="gray">
            <a:xfrm flipH="1">
              <a:off x="0" y="609282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7" name="Gerader Verbinder 206">
              <a:extLst>
                <a:ext uri="{FF2B5EF4-FFF2-40B4-BE49-F238E27FC236}">
                  <a16:creationId xmlns:a16="http://schemas.microsoft.com/office/drawing/2014/main" id="{A8E0EB02-0F3F-19C4-A9B1-97E06CA2D83F}"/>
                </a:ext>
              </a:extLst>
            </p:cNvPr>
            <p:cNvCxnSpPr>
              <a:cxnSpLocks/>
            </p:cNvCxnSpPr>
            <p:nvPr/>
          </p:nvCxnSpPr>
          <p:spPr bwMode="gray">
            <a:xfrm flipH="1">
              <a:off x="0" y="630872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8" name="Gerader Verbinder 207">
              <a:extLst>
                <a:ext uri="{FF2B5EF4-FFF2-40B4-BE49-F238E27FC236}">
                  <a16:creationId xmlns:a16="http://schemas.microsoft.com/office/drawing/2014/main" id="{99A84C1C-967E-59B8-566D-8090ECFC1C48}"/>
                </a:ext>
              </a:extLst>
            </p:cNvPr>
            <p:cNvCxnSpPr>
              <a:cxnSpLocks/>
            </p:cNvCxnSpPr>
            <p:nvPr/>
          </p:nvCxnSpPr>
          <p:spPr bwMode="gray">
            <a:xfrm flipH="1">
              <a:off x="0" y="6597650"/>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8361905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Bild und Aufzählung">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DA25395A-8F8D-D2E4-F755-32C3801B6119}"/>
              </a:ext>
            </a:extLst>
          </p:cNvPr>
          <p:cNvGraphicFramePr>
            <a:graphicFrameLocks noChangeAspect="1"/>
          </p:cNvGraphicFramePr>
          <p:nvPr userDrawn="1">
            <p:custDataLst>
              <p:tags r:id="rId1"/>
            </p:custDataLst>
            <p:extLst>
              <p:ext uri="{D42A27DB-BD31-4B8C-83A1-F6EECF244321}">
                <p14:modId xmlns:p14="http://schemas.microsoft.com/office/powerpoint/2010/main" val="354646194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306" imgH="306" progId="TCLayout.ActiveDocument.1">
                  <p:embed/>
                </p:oleObj>
              </mc:Choice>
              <mc:Fallback>
                <p:oleObj name="think-cell Folie" r:id="rId3" imgW="306" imgH="306" progId="TCLayout.ActiveDocument.1">
                  <p:embed/>
                  <p:pic>
                    <p:nvPicPr>
                      <p:cNvPr id="8" name="think-cell data - do not delete" hidden="1">
                        <a:extLst>
                          <a:ext uri="{FF2B5EF4-FFF2-40B4-BE49-F238E27FC236}">
                            <a16:creationId xmlns:a16="http://schemas.microsoft.com/office/drawing/2014/main" id="{DA25395A-8F8D-D2E4-F755-32C3801B611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2" name="Textplatzhalter 11">
            <a:extLst>
              <a:ext uri="{FF2B5EF4-FFF2-40B4-BE49-F238E27FC236}">
                <a16:creationId xmlns:a16="http://schemas.microsoft.com/office/drawing/2014/main" id="{5886BF3F-05AB-B72A-A5EC-1196760E9C96}"/>
              </a:ext>
            </a:extLst>
          </p:cNvPr>
          <p:cNvSpPr>
            <a:spLocks noGrp="1"/>
          </p:cNvSpPr>
          <p:nvPr>
            <p:ph type="body" sz="quarter" idx="12" hasCustomPrompt="1"/>
          </p:nvPr>
        </p:nvSpPr>
        <p:spPr bwMode="gray">
          <a:xfrm>
            <a:off x="623888" y="296863"/>
            <a:ext cx="9489600" cy="169277"/>
          </a:xfrm>
          <a:noFill/>
        </p:spPr>
        <p:txBody>
          <a:bodyPr wrap="square" lIns="0" tIns="0" rIns="0" bIns="0" anchor="ctr">
            <a:noAutofit/>
          </a:bodyPr>
          <a:lstStyle>
            <a:lvl1pPr rtl="0">
              <a:defRPr sz="1100" b="0">
                <a:solidFill>
                  <a:schemeClr val="tx1"/>
                </a:solidFill>
              </a:defRPr>
            </a:lvl1pPr>
          </a:lstStyle>
          <a:p>
            <a:pPr lvl="0"/>
            <a:r>
              <a:rPr lang="de-DE" err="1"/>
              <a:t>Subtitle</a:t>
            </a:r>
            <a:r>
              <a:rPr lang="de-DE"/>
              <a:t> einfügen</a:t>
            </a:r>
          </a:p>
        </p:txBody>
      </p:sp>
      <p:sp>
        <p:nvSpPr>
          <p:cNvPr id="2" name="Titel 1">
            <a:extLst>
              <a:ext uri="{FF2B5EF4-FFF2-40B4-BE49-F238E27FC236}">
                <a16:creationId xmlns:a16="http://schemas.microsoft.com/office/drawing/2014/main" id="{6EFC4E64-FF88-559D-D12A-F48A2E523085}"/>
              </a:ext>
            </a:extLst>
          </p:cNvPr>
          <p:cNvSpPr>
            <a:spLocks noGrp="1"/>
          </p:cNvSpPr>
          <p:nvPr>
            <p:ph type="title"/>
          </p:nvPr>
        </p:nvSpPr>
        <p:spPr bwMode="gray">
          <a:xfrm>
            <a:off x="623888" y="620713"/>
            <a:ext cx="9489600" cy="738664"/>
          </a:xfrm>
        </p:spPr>
        <p:txBody>
          <a:bodyPr vert="horz"/>
          <a:lstStyle>
            <a:lvl1pPr rtl="0">
              <a:defRPr/>
            </a:lvl1pPr>
          </a:lstStyle>
          <a:p>
            <a:r>
              <a:rPr lang="de-DE" dirty="0"/>
              <a:t>Mastertitelformat bearbeiten</a:t>
            </a:r>
          </a:p>
        </p:txBody>
      </p:sp>
      <p:sp>
        <p:nvSpPr>
          <p:cNvPr id="112" name="Bildplatzhalter 111" descr="Zweigeteiltes Layout mit einem Bild links und einer Textbox rechts daneben. Das Bild ist änderbar.">
            <a:extLst>
              <a:ext uri="{FF2B5EF4-FFF2-40B4-BE49-F238E27FC236}">
                <a16:creationId xmlns:a16="http://schemas.microsoft.com/office/drawing/2014/main" id="{A07BD216-7CD4-49F3-6495-F6DEE6A0DB8A}"/>
              </a:ext>
            </a:extLst>
          </p:cNvPr>
          <p:cNvSpPr>
            <a:spLocks noGrp="1"/>
          </p:cNvSpPr>
          <p:nvPr>
            <p:ph type="pic" sz="quarter" idx="14"/>
          </p:nvPr>
        </p:nvSpPr>
        <p:spPr bwMode="gray">
          <a:xfrm>
            <a:off x="623888" y="1773240"/>
            <a:ext cx="7344743" cy="4319586"/>
          </a:xfrm>
          <a:custGeom>
            <a:avLst/>
            <a:gdLst>
              <a:gd name="connsiteX0" fmla="*/ 0 w 7344743"/>
              <a:gd name="connsiteY0" fmla="*/ 0 h 4319586"/>
              <a:gd name="connsiteX1" fmla="*/ 215979 w 7344743"/>
              <a:gd name="connsiteY1" fmla="*/ 0 h 4319586"/>
              <a:gd name="connsiteX2" fmla="*/ 914400 w 7344743"/>
              <a:gd name="connsiteY2" fmla="*/ 0 h 4319586"/>
              <a:gd name="connsiteX3" fmla="*/ 7128764 w 7344743"/>
              <a:gd name="connsiteY3" fmla="*/ 0 h 4319586"/>
              <a:gd name="connsiteX4" fmla="*/ 7344743 w 7344743"/>
              <a:gd name="connsiteY4" fmla="*/ 215979 h 4319586"/>
              <a:gd name="connsiteX5" fmla="*/ 7344743 w 7344743"/>
              <a:gd name="connsiteY5" fmla="*/ 3405186 h 4319586"/>
              <a:gd name="connsiteX6" fmla="*/ 7344743 w 7344743"/>
              <a:gd name="connsiteY6" fmla="*/ 4103607 h 4319586"/>
              <a:gd name="connsiteX7" fmla="*/ 7344743 w 7344743"/>
              <a:gd name="connsiteY7" fmla="*/ 4319586 h 4319586"/>
              <a:gd name="connsiteX8" fmla="*/ 7128764 w 7344743"/>
              <a:gd name="connsiteY8" fmla="*/ 4319586 h 4319586"/>
              <a:gd name="connsiteX9" fmla="*/ 6430343 w 7344743"/>
              <a:gd name="connsiteY9" fmla="*/ 4319586 h 4319586"/>
              <a:gd name="connsiteX10" fmla="*/ 215979 w 7344743"/>
              <a:gd name="connsiteY10" fmla="*/ 4319586 h 4319586"/>
              <a:gd name="connsiteX11" fmla="*/ 0 w 7344743"/>
              <a:gd name="connsiteY11" fmla="*/ 4103607 h 4319586"/>
              <a:gd name="connsiteX12" fmla="*/ 0 w 7344743"/>
              <a:gd name="connsiteY12" fmla="*/ 914400 h 4319586"/>
              <a:gd name="connsiteX13" fmla="*/ 0 w 7344743"/>
              <a:gd name="connsiteY13" fmla="*/ 215979 h 43195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344743" h="4319586">
                <a:moveTo>
                  <a:pt x="0" y="0"/>
                </a:moveTo>
                <a:lnTo>
                  <a:pt x="215979" y="0"/>
                </a:lnTo>
                <a:lnTo>
                  <a:pt x="914400" y="0"/>
                </a:lnTo>
                <a:lnTo>
                  <a:pt x="7128764" y="0"/>
                </a:lnTo>
                <a:cubicBezTo>
                  <a:pt x="7248046" y="0"/>
                  <a:pt x="7344743" y="96697"/>
                  <a:pt x="7344743" y="215979"/>
                </a:cubicBezTo>
                <a:lnTo>
                  <a:pt x="7344743" y="3405186"/>
                </a:lnTo>
                <a:lnTo>
                  <a:pt x="7344743" y="4103607"/>
                </a:lnTo>
                <a:lnTo>
                  <a:pt x="7344743" y="4319586"/>
                </a:lnTo>
                <a:lnTo>
                  <a:pt x="7128764" y="4319586"/>
                </a:lnTo>
                <a:lnTo>
                  <a:pt x="6430343" y="4319586"/>
                </a:lnTo>
                <a:lnTo>
                  <a:pt x="215979" y="4319586"/>
                </a:lnTo>
                <a:cubicBezTo>
                  <a:pt x="96697" y="4319586"/>
                  <a:pt x="0" y="4222889"/>
                  <a:pt x="0" y="4103607"/>
                </a:cubicBezTo>
                <a:lnTo>
                  <a:pt x="0" y="914400"/>
                </a:lnTo>
                <a:lnTo>
                  <a:pt x="0" y="215979"/>
                </a:lnTo>
                <a:close/>
              </a:path>
            </a:pathLst>
          </a:custGeom>
          <a:solidFill>
            <a:schemeClr val="bg2"/>
          </a:solidFill>
        </p:spPr>
        <p:txBody>
          <a:bodyPr wrap="square">
            <a:noAutofit/>
          </a:bodyPr>
          <a:lstStyle>
            <a:lvl1pPr rtl="0">
              <a:defRPr>
                <a:solidFill>
                  <a:schemeClr val="tx1"/>
                </a:solidFill>
              </a:defRPr>
            </a:lvl1pPr>
          </a:lstStyle>
          <a:p>
            <a:r>
              <a:rPr lang="de-DE" dirty="0"/>
              <a:t>Bild durch Klicken auf Symbol hinzufügen</a:t>
            </a:r>
          </a:p>
        </p:txBody>
      </p:sp>
      <p:sp>
        <p:nvSpPr>
          <p:cNvPr id="5" name="Textplatzhalter 4">
            <a:extLst>
              <a:ext uri="{FF2B5EF4-FFF2-40B4-BE49-F238E27FC236}">
                <a16:creationId xmlns:a16="http://schemas.microsoft.com/office/drawing/2014/main" id="{8D0BD29D-F4AB-591C-E885-C312AC61FAE3}"/>
              </a:ext>
            </a:extLst>
          </p:cNvPr>
          <p:cNvSpPr>
            <a:spLocks noGrp="1"/>
          </p:cNvSpPr>
          <p:nvPr>
            <p:ph type="body" sz="quarter" idx="13"/>
          </p:nvPr>
        </p:nvSpPr>
        <p:spPr bwMode="gray">
          <a:xfrm>
            <a:off x="8400675" y="1773239"/>
            <a:ext cx="3456361" cy="4319582"/>
          </a:xfrm>
        </p:spPr>
        <p:txBody>
          <a:bodyPr/>
          <a:lstStyle>
            <a:lvl1pPr rtl="0">
              <a:defRPr/>
            </a:lvl1pPr>
            <a:lvl2pPr rtl="0">
              <a:defRPr/>
            </a:lvl2pPr>
            <a:lvl3pPr rtl="0">
              <a:defRPr/>
            </a:lvl3pPr>
            <a:lvl4pPr rtl="0">
              <a:defRPr/>
            </a:lvl4pPr>
            <a:lvl5pPr rtl="0">
              <a:defRPr/>
            </a:lvl5pPr>
          </a:lstStyle>
          <a:p>
            <a:pPr lvl="0"/>
            <a:r>
              <a:rPr lang="de-DE" dirty="0"/>
              <a:t>Mastertextformat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113" name="Fußzeilenplatzhalter 112">
            <a:extLst>
              <a:ext uri="{FF2B5EF4-FFF2-40B4-BE49-F238E27FC236}">
                <a16:creationId xmlns:a16="http://schemas.microsoft.com/office/drawing/2014/main" id="{B3554CE7-D079-62C5-F0BB-8AC8D0B72B58}"/>
              </a:ext>
            </a:extLst>
          </p:cNvPr>
          <p:cNvSpPr>
            <a:spLocks noGrp="1"/>
          </p:cNvSpPr>
          <p:nvPr>
            <p:ph type="ftr" sz="quarter" idx="15"/>
          </p:nvPr>
        </p:nvSpPr>
        <p:spPr/>
        <p:txBody>
          <a:bodyPr/>
          <a:lstStyle/>
          <a:p>
            <a:r>
              <a:rPr lang="de-DE"/>
              <a:t>© msg systems ag | Titel einfügen | 2024</a:t>
            </a:r>
            <a:endParaRPr lang="de-DE" dirty="0"/>
          </a:p>
        </p:txBody>
      </p:sp>
      <p:sp>
        <p:nvSpPr>
          <p:cNvPr id="114" name="Foliennummernplatzhalter 113">
            <a:extLst>
              <a:ext uri="{FF2B5EF4-FFF2-40B4-BE49-F238E27FC236}">
                <a16:creationId xmlns:a16="http://schemas.microsoft.com/office/drawing/2014/main" id="{2CAB392D-6C48-3132-7A9C-6201CDE708AD}"/>
              </a:ext>
            </a:extLst>
          </p:cNvPr>
          <p:cNvSpPr>
            <a:spLocks noGrp="1"/>
          </p:cNvSpPr>
          <p:nvPr>
            <p:ph type="sldNum" sz="quarter" idx="16"/>
          </p:nvPr>
        </p:nvSpPr>
        <p:spPr/>
        <p:txBody>
          <a:bodyPr/>
          <a:lstStyle/>
          <a:p>
            <a:fld id="{1FBD72F1-A42A-46B0-A7F8-CE6A9835826C}" type="slidenum">
              <a:rPr lang="de-DE" smtClean="0"/>
              <a:pPr/>
              <a:t>‹Nr.›</a:t>
            </a:fld>
            <a:endParaRPr lang="de-DE" dirty="0"/>
          </a:p>
        </p:txBody>
      </p:sp>
      <p:grpSp>
        <p:nvGrpSpPr>
          <p:cNvPr id="14" name="Gruppieren 13">
            <a:extLst>
              <a:ext uri="{FF2B5EF4-FFF2-40B4-BE49-F238E27FC236}">
                <a16:creationId xmlns:a16="http://schemas.microsoft.com/office/drawing/2014/main" id="{5E4F4C11-F828-EEB5-D491-B5E147CB0001}"/>
              </a:ext>
              <a:ext uri="{C183D7F6-B498-43B3-948B-1728B52AA6E4}">
                <adec:decorative xmlns:adec="http://schemas.microsoft.com/office/drawing/2017/decorative" val="1"/>
              </a:ext>
            </a:extLst>
          </p:cNvPr>
          <p:cNvGrpSpPr>
            <a:grpSpLocks/>
          </p:cNvGrpSpPr>
          <p:nvPr userDrawn="1"/>
        </p:nvGrpSpPr>
        <p:grpSpPr bwMode="gray">
          <a:xfrm>
            <a:off x="623888" y="-254000"/>
            <a:ext cx="11233150" cy="144000"/>
            <a:chOff x="623888" y="0"/>
            <a:chExt cx="11233150" cy="6858000"/>
          </a:xfrm>
        </p:grpSpPr>
        <p:cxnSp>
          <p:nvCxnSpPr>
            <p:cNvPr id="15" name="Gerader Verbinder 14">
              <a:extLst>
                <a:ext uri="{FF2B5EF4-FFF2-40B4-BE49-F238E27FC236}">
                  <a16:creationId xmlns:a16="http://schemas.microsoft.com/office/drawing/2014/main" id="{45C8A40F-3570-7398-6606-ED012072CD52}"/>
                </a:ext>
              </a:extLst>
            </p:cNvPr>
            <p:cNvCxnSpPr/>
            <p:nvPr/>
          </p:nvCxnSpPr>
          <p:spPr bwMode="gray">
            <a:xfrm>
              <a:off x="62388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6" name="Gerader Verbinder 15">
              <a:extLst>
                <a:ext uri="{FF2B5EF4-FFF2-40B4-BE49-F238E27FC236}">
                  <a16:creationId xmlns:a16="http://schemas.microsoft.com/office/drawing/2014/main" id="{40E6AF93-6ED4-13E4-ADF0-184B6C95E3C1}"/>
                </a:ext>
              </a:extLst>
            </p:cNvPr>
            <p:cNvCxnSpPr/>
            <p:nvPr/>
          </p:nvCxnSpPr>
          <p:spPr bwMode="gray">
            <a:xfrm>
              <a:off x="1185703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grpSp>
        <p:nvGrpSpPr>
          <p:cNvPr id="26" name="Gruppieren 25">
            <a:extLst>
              <a:ext uri="{FF2B5EF4-FFF2-40B4-BE49-F238E27FC236}">
                <a16:creationId xmlns:a16="http://schemas.microsoft.com/office/drawing/2014/main" id="{56157887-B659-DAFC-DD3D-26B3C41E02BB}"/>
              </a:ext>
              <a:ext uri="{C183D7F6-B498-43B3-948B-1728B52AA6E4}">
                <adec:decorative xmlns:adec="http://schemas.microsoft.com/office/drawing/2017/decorative" val="1"/>
              </a:ext>
            </a:extLst>
          </p:cNvPr>
          <p:cNvGrpSpPr>
            <a:grpSpLocks/>
          </p:cNvGrpSpPr>
          <p:nvPr userDrawn="1"/>
        </p:nvGrpSpPr>
        <p:grpSpPr bwMode="gray">
          <a:xfrm>
            <a:off x="623888" y="6972300"/>
            <a:ext cx="11233150" cy="144000"/>
            <a:chOff x="623888" y="0"/>
            <a:chExt cx="11233150" cy="6858000"/>
          </a:xfrm>
        </p:grpSpPr>
        <p:cxnSp>
          <p:nvCxnSpPr>
            <p:cNvPr id="27" name="Gerader Verbinder 26">
              <a:extLst>
                <a:ext uri="{FF2B5EF4-FFF2-40B4-BE49-F238E27FC236}">
                  <a16:creationId xmlns:a16="http://schemas.microsoft.com/office/drawing/2014/main" id="{3F895BE4-45FE-1DB3-BA15-3BD00B42B8C4}"/>
                </a:ext>
              </a:extLst>
            </p:cNvPr>
            <p:cNvCxnSpPr/>
            <p:nvPr/>
          </p:nvCxnSpPr>
          <p:spPr bwMode="gray">
            <a:xfrm>
              <a:off x="62388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8" name="Gerader Verbinder 27">
              <a:extLst>
                <a:ext uri="{FF2B5EF4-FFF2-40B4-BE49-F238E27FC236}">
                  <a16:creationId xmlns:a16="http://schemas.microsoft.com/office/drawing/2014/main" id="{469C3F4F-57CE-28C9-AE13-2AB2D549697D}"/>
                </a:ext>
              </a:extLst>
            </p:cNvPr>
            <p:cNvCxnSpPr/>
            <p:nvPr/>
          </p:nvCxnSpPr>
          <p:spPr bwMode="gray">
            <a:xfrm>
              <a:off x="1185703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grpSp>
        <p:nvGrpSpPr>
          <p:cNvPr id="123" name="Gruppieren 122">
            <a:extLst>
              <a:ext uri="{FF2B5EF4-FFF2-40B4-BE49-F238E27FC236}">
                <a16:creationId xmlns:a16="http://schemas.microsoft.com/office/drawing/2014/main" id="{62EA6990-D6CC-3EC8-2D35-74606677D161}"/>
              </a:ext>
              <a:ext uri="{C183D7F6-B498-43B3-948B-1728B52AA6E4}">
                <adec:decorative xmlns:adec="http://schemas.microsoft.com/office/drawing/2017/decorative" val="1"/>
              </a:ext>
            </a:extLst>
          </p:cNvPr>
          <p:cNvGrpSpPr/>
          <p:nvPr userDrawn="1"/>
        </p:nvGrpSpPr>
        <p:grpSpPr bwMode="gray">
          <a:xfrm>
            <a:off x="12301940" y="296863"/>
            <a:ext cx="144000" cy="6300787"/>
            <a:chOff x="0" y="296863"/>
            <a:chExt cx="12192000" cy="6300787"/>
          </a:xfrm>
        </p:grpSpPr>
        <p:cxnSp>
          <p:nvCxnSpPr>
            <p:cNvPr id="124" name="Gerader Verbinder 123">
              <a:extLst>
                <a:ext uri="{FF2B5EF4-FFF2-40B4-BE49-F238E27FC236}">
                  <a16:creationId xmlns:a16="http://schemas.microsoft.com/office/drawing/2014/main" id="{C93D21CF-E90A-A46B-4CA6-95F10B16CC4B}"/>
                </a:ext>
              </a:extLst>
            </p:cNvPr>
            <p:cNvCxnSpPr>
              <a:cxnSpLocks/>
            </p:cNvCxnSpPr>
            <p:nvPr/>
          </p:nvCxnSpPr>
          <p:spPr bwMode="gray">
            <a:xfrm flipH="1">
              <a:off x="0" y="296863"/>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25" name="Gerader Verbinder 124">
              <a:extLst>
                <a:ext uri="{FF2B5EF4-FFF2-40B4-BE49-F238E27FC236}">
                  <a16:creationId xmlns:a16="http://schemas.microsoft.com/office/drawing/2014/main" id="{20B2FDF5-A78D-BCFE-32D1-1307C61A9CD6}"/>
                </a:ext>
              </a:extLst>
            </p:cNvPr>
            <p:cNvCxnSpPr>
              <a:cxnSpLocks/>
            </p:cNvCxnSpPr>
            <p:nvPr/>
          </p:nvCxnSpPr>
          <p:spPr bwMode="gray">
            <a:xfrm flipH="1">
              <a:off x="0" y="620713"/>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26" name="Gerader Verbinder 125">
              <a:extLst>
                <a:ext uri="{FF2B5EF4-FFF2-40B4-BE49-F238E27FC236}">
                  <a16:creationId xmlns:a16="http://schemas.microsoft.com/office/drawing/2014/main" id="{79DF1EC5-73F1-8C56-3697-679573889965}"/>
                </a:ext>
              </a:extLst>
            </p:cNvPr>
            <p:cNvCxnSpPr>
              <a:cxnSpLocks/>
            </p:cNvCxnSpPr>
            <p:nvPr/>
          </p:nvCxnSpPr>
          <p:spPr bwMode="gray">
            <a:xfrm flipH="1">
              <a:off x="0" y="136207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27" name="Gerader Verbinder 126">
              <a:extLst>
                <a:ext uri="{FF2B5EF4-FFF2-40B4-BE49-F238E27FC236}">
                  <a16:creationId xmlns:a16="http://schemas.microsoft.com/office/drawing/2014/main" id="{9BE78E2E-E9BF-379A-09C5-9E5CF527A34B}"/>
                </a:ext>
              </a:extLst>
            </p:cNvPr>
            <p:cNvCxnSpPr>
              <a:cxnSpLocks/>
            </p:cNvCxnSpPr>
            <p:nvPr/>
          </p:nvCxnSpPr>
          <p:spPr bwMode="gray">
            <a:xfrm flipH="1">
              <a:off x="0" y="1773239"/>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28" name="Gerader Verbinder 127">
              <a:extLst>
                <a:ext uri="{FF2B5EF4-FFF2-40B4-BE49-F238E27FC236}">
                  <a16:creationId xmlns:a16="http://schemas.microsoft.com/office/drawing/2014/main" id="{62EDBECE-29A3-D399-3AAF-921E886D418A}"/>
                </a:ext>
              </a:extLst>
            </p:cNvPr>
            <p:cNvCxnSpPr>
              <a:cxnSpLocks/>
            </p:cNvCxnSpPr>
            <p:nvPr/>
          </p:nvCxnSpPr>
          <p:spPr bwMode="gray">
            <a:xfrm flipH="1">
              <a:off x="0" y="609282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29" name="Gerader Verbinder 128">
              <a:extLst>
                <a:ext uri="{FF2B5EF4-FFF2-40B4-BE49-F238E27FC236}">
                  <a16:creationId xmlns:a16="http://schemas.microsoft.com/office/drawing/2014/main" id="{F7354BD8-357A-4B52-21AC-4147BF0000BE}"/>
                </a:ext>
              </a:extLst>
            </p:cNvPr>
            <p:cNvCxnSpPr>
              <a:cxnSpLocks/>
            </p:cNvCxnSpPr>
            <p:nvPr/>
          </p:nvCxnSpPr>
          <p:spPr bwMode="gray">
            <a:xfrm flipH="1">
              <a:off x="0" y="630872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30" name="Gerader Verbinder 129">
              <a:extLst>
                <a:ext uri="{FF2B5EF4-FFF2-40B4-BE49-F238E27FC236}">
                  <a16:creationId xmlns:a16="http://schemas.microsoft.com/office/drawing/2014/main" id="{AE5DB696-88E1-DE1C-B7F0-7289B10829AE}"/>
                </a:ext>
              </a:extLst>
            </p:cNvPr>
            <p:cNvCxnSpPr>
              <a:cxnSpLocks/>
            </p:cNvCxnSpPr>
            <p:nvPr/>
          </p:nvCxnSpPr>
          <p:spPr bwMode="gray">
            <a:xfrm flipH="1">
              <a:off x="0" y="6597650"/>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91963161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Mosaik">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DA25395A-8F8D-D2E4-F755-32C3801B6119}"/>
              </a:ext>
            </a:extLst>
          </p:cNvPr>
          <p:cNvGraphicFramePr>
            <a:graphicFrameLocks noChangeAspect="1"/>
          </p:cNvGraphicFramePr>
          <p:nvPr userDrawn="1">
            <p:custDataLst>
              <p:tags r:id="rId1"/>
            </p:custDataLst>
            <p:extLst>
              <p:ext uri="{D42A27DB-BD31-4B8C-83A1-F6EECF244321}">
                <p14:modId xmlns:p14="http://schemas.microsoft.com/office/powerpoint/2010/main" val="381761962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306" imgH="306" progId="TCLayout.ActiveDocument.1">
                  <p:embed/>
                </p:oleObj>
              </mc:Choice>
              <mc:Fallback>
                <p:oleObj name="think-cell Folie" r:id="rId3" imgW="306" imgH="306" progId="TCLayout.ActiveDocument.1">
                  <p:embed/>
                  <p:pic>
                    <p:nvPicPr>
                      <p:cNvPr id="8" name="think-cell data - do not delete" hidden="1">
                        <a:extLst>
                          <a:ext uri="{FF2B5EF4-FFF2-40B4-BE49-F238E27FC236}">
                            <a16:creationId xmlns:a16="http://schemas.microsoft.com/office/drawing/2014/main" id="{DA25395A-8F8D-D2E4-F755-32C3801B611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2" name="Textplatzhalter 11">
            <a:extLst>
              <a:ext uri="{FF2B5EF4-FFF2-40B4-BE49-F238E27FC236}">
                <a16:creationId xmlns:a16="http://schemas.microsoft.com/office/drawing/2014/main" id="{5886BF3F-05AB-B72A-A5EC-1196760E9C96}"/>
              </a:ext>
            </a:extLst>
          </p:cNvPr>
          <p:cNvSpPr>
            <a:spLocks noGrp="1"/>
          </p:cNvSpPr>
          <p:nvPr>
            <p:ph type="body" sz="quarter" idx="12" hasCustomPrompt="1"/>
          </p:nvPr>
        </p:nvSpPr>
        <p:spPr bwMode="gray">
          <a:xfrm>
            <a:off x="623888" y="296863"/>
            <a:ext cx="9489600" cy="169277"/>
          </a:xfrm>
          <a:noFill/>
        </p:spPr>
        <p:txBody>
          <a:bodyPr wrap="square" lIns="0" tIns="0" rIns="0" bIns="0" anchor="ctr">
            <a:noAutofit/>
          </a:bodyPr>
          <a:lstStyle>
            <a:lvl1pPr rtl="0">
              <a:defRPr sz="1100" b="0">
                <a:solidFill>
                  <a:schemeClr val="tx1"/>
                </a:solidFill>
              </a:defRPr>
            </a:lvl1pPr>
          </a:lstStyle>
          <a:p>
            <a:pPr lvl="0"/>
            <a:r>
              <a:rPr lang="de-DE" err="1"/>
              <a:t>Subtitle</a:t>
            </a:r>
            <a:r>
              <a:rPr lang="de-DE"/>
              <a:t> einfügen</a:t>
            </a:r>
          </a:p>
        </p:txBody>
      </p:sp>
      <p:sp>
        <p:nvSpPr>
          <p:cNvPr id="2" name="Titel 1">
            <a:extLst>
              <a:ext uri="{FF2B5EF4-FFF2-40B4-BE49-F238E27FC236}">
                <a16:creationId xmlns:a16="http://schemas.microsoft.com/office/drawing/2014/main" id="{6EFC4E64-FF88-559D-D12A-F48A2E523085}"/>
              </a:ext>
            </a:extLst>
          </p:cNvPr>
          <p:cNvSpPr>
            <a:spLocks noGrp="1"/>
          </p:cNvSpPr>
          <p:nvPr>
            <p:ph type="title"/>
          </p:nvPr>
        </p:nvSpPr>
        <p:spPr bwMode="gray">
          <a:xfrm>
            <a:off x="623888" y="620713"/>
            <a:ext cx="9489600" cy="738664"/>
          </a:xfrm>
        </p:spPr>
        <p:txBody>
          <a:bodyPr vert="horz"/>
          <a:lstStyle>
            <a:lvl1pPr rtl="0">
              <a:defRPr/>
            </a:lvl1pPr>
          </a:lstStyle>
          <a:p>
            <a:r>
              <a:rPr lang="de-DE"/>
              <a:t>Mastertitelformat bearbeiten</a:t>
            </a:r>
          </a:p>
        </p:txBody>
      </p:sp>
      <p:sp>
        <p:nvSpPr>
          <p:cNvPr id="48" name="Bildplatzhalter 47" descr="6 Bilder als Kacheln angeordnet. Links 4 kleine Bilder, davon 2 oben, 2 unten. Rechts zwei größere Bilder nebeneinander, doppelt so hoch wie die kleinen Bilder links. Dies ist das erste kleine Bild in der oberen Reihe.">
            <a:extLst>
              <a:ext uri="{FF2B5EF4-FFF2-40B4-BE49-F238E27FC236}">
                <a16:creationId xmlns:a16="http://schemas.microsoft.com/office/drawing/2014/main" id="{A9429A64-91BA-CAB5-60A6-0D7B218748A9}"/>
              </a:ext>
            </a:extLst>
          </p:cNvPr>
          <p:cNvSpPr>
            <a:spLocks noGrp="1"/>
          </p:cNvSpPr>
          <p:nvPr>
            <p:ph type="pic" sz="quarter" idx="13"/>
          </p:nvPr>
        </p:nvSpPr>
        <p:spPr bwMode="gray">
          <a:xfrm>
            <a:off x="623888" y="1773240"/>
            <a:ext cx="2808287" cy="2178049"/>
          </a:xfrm>
          <a:custGeom>
            <a:avLst/>
            <a:gdLst>
              <a:gd name="connsiteX0" fmla="*/ 215670 w 2808287"/>
              <a:gd name="connsiteY0" fmla="*/ 0 h 2178049"/>
              <a:gd name="connsiteX1" fmla="*/ 2092007 w 2808287"/>
              <a:gd name="connsiteY1" fmla="*/ 0 h 2178049"/>
              <a:gd name="connsiteX2" fmla="*/ 2592617 w 2808287"/>
              <a:gd name="connsiteY2" fmla="*/ 0 h 2178049"/>
              <a:gd name="connsiteX3" fmla="*/ 2808287 w 2808287"/>
              <a:gd name="connsiteY3" fmla="*/ 0 h 2178049"/>
              <a:gd name="connsiteX4" fmla="*/ 2808287 w 2808287"/>
              <a:gd name="connsiteY4" fmla="*/ 215670 h 2178049"/>
              <a:gd name="connsiteX5" fmla="*/ 2808287 w 2808287"/>
              <a:gd name="connsiteY5" fmla="*/ 1962379 h 2178049"/>
              <a:gd name="connsiteX6" fmla="*/ 2808287 w 2808287"/>
              <a:gd name="connsiteY6" fmla="*/ 2178049 h 2178049"/>
              <a:gd name="connsiteX7" fmla="*/ 2592617 w 2808287"/>
              <a:gd name="connsiteY7" fmla="*/ 2178049 h 2178049"/>
              <a:gd name="connsiteX8" fmla="*/ 2432539 w 2808287"/>
              <a:gd name="connsiteY8" fmla="*/ 2178049 h 2178049"/>
              <a:gd name="connsiteX9" fmla="*/ 2092007 w 2808287"/>
              <a:gd name="connsiteY9" fmla="*/ 2178049 h 2178049"/>
              <a:gd name="connsiteX10" fmla="*/ 215670 w 2808287"/>
              <a:gd name="connsiteY10" fmla="*/ 2178049 h 2178049"/>
              <a:gd name="connsiteX11" fmla="*/ 0 w 2808287"/>
              <a:gd name="connsiteY11" fmla="*/ 2178049 h 2178049"/>
              <a:gd name="connsiteX12" fmla="*/ 0 w 2808287"/>
              <a:gd name="connsiteY12" fmla="*/ 1962379 h 2178049"/>
              <a:gd name="connsiteX13" fmla="*/ 0 w 2808287"/>
              <a:gd name="connsiteY13" fmla="*/ 1251900 h 2178049"/>
              <a:gd name="connsiteX14" fmla="*/ 0 w 2808287"/>
              <a:gd name="connsiteY14" fmla="*/ 215670 h 2178049"/>
              <a:gd name="connsiteX15" fmla="*/ 215670 w 2808287"/>
              <a:gd name="connsiteY15" fmla="*/ 0 h 21780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808287" h="2178049">
                <a:moveTo>
                  <a:pt x="215670" y="0"/>
                </a:moveTo>
                <a:lnTo>
                  <a:pt x="2092007" y="0"/>
                </a:lnTo>
                <a:lnTo>
                  <a:pt x="2592617" y="0"/>
                </a:lnTo>
                <a:lnTo>
                  <a:pt x="2808287" y="0"/>
                </a:lnTo>
                <a:lnTo>
                  <a:pt x="2808287" y="215670"/>
                </a:lnTo>
                <a:lnTo>
                  <a:pt x="2808287" y="1962379"/>
                </a:lnTo>
                <a:lnTo>
                  <a:pt x="2808287" y="2178049"/>
                </a:lnTo>
                <a:lnTo>
                  <a:pt x="2592617" y="2178049"/>
                </a:lnTo>
                <a:lnTo>
                  <a:pt x="2432539" y="2178049"/>
                </a:lnTo>
                <a:lnTo>
                  <a:pt x="2092007" y="2178049"/>
                </a:lnTo>
                <a:lnTo>
                  <a:pt x="215670" y="2178049"/>
                </a:lnTo>
                <a:lnTo>
                  <a:pt x="0" y="2178049"/>
                </a:lnTo>
                <a:lnTo>
                  <a:pt x="0" y="1962379"/>
                </a:lnTo>
                <a:lnTo>
                  <a:pt x="0" y="1251900"/>
                </a:lnTo>
                <a:lnTo>
                  <a:pt x="0" y="215670"/>
                </a:lnTo>
                <a:cubicBezTo>
                  <a:pt x="0" y="96559"/>
                  <a:pt x="96559" y="0"/>
                  <a:pt x="215670" y="0"/>
                </a:cubicBezTo>
                <a:close/>
              </a:path>
            </a:pathLst>
          </a:custGeom>
          <a:solidFill>
            <a:schemeClr val="bg2"/>
          </a:solidFill>
        </p:spPr>
        <p:txBody>
          <a:bodyPr wrap="square">
            <a:noAutofit/>
          </a:bodyPr>
          <a:lstStyle/>
          <a:p>
            <a:pPr marL="0" marR="0" lvl="0" indent="0" algn="l" defTabSz="914400" rtl="0" eaLnBrk="1" fontAlgn="auto" latinLnBrk="0" hangingPunct="1">
              <a:lnSpc>
                <a:spcPct val="100000"/>
              </a:lnSpc>
              <a:spcBef>
                <a:spcPts val="0"/>
              </a:spcBef>
              <a:spcAft>
                <a:spcPts val="600"/>
              </a:spcAft>
              <a:buClrTx/>
              <a:buSzTx/>
              <a:buFont typeface="Wingdings" panose="05000000000000000000" pitchFamily="2" charset="2"/>
              <a:buNone/>
              <a:tabLst/>
              <a:defRPr/>
            </a:pPr>
            <a:r>
              <a:rPr lang="de-DE" dirty="0"/>
              <a:t>Bild durch Klicken auf Symbol hinzufügen</a:t>
            </a:r>
          </a:p>
        </p:txBody>
      </p:sp>
      <p:sp>
        <p:nvSpPr>
          <p:cNvPr id="7" name="Bildplatzhalter 6" descr="Dies ist das zweite kleine Bild in der oberen Reihe.">
            <a:extLst>
              <a:ext uri="{FF2B5EF4-FFF2-40B4-BE49-F238E27FC236}">
                <a16:creationId xmlns:a16="http://schemas.microsoft.com/office/drawing/2014/main" id="{CBD19825-FD24-6B55-51AC-DAFE83A5E355}"/>
              </a:ext>
            </a:extLst>
          </p:cNvPr>
          <p:cNvSpPr>
            <a:spLocks noGrp="1"/>
          </p:cNvSpPr>
          <p:nvPr>
            <p:ph type="pic" sz="quarter" idx="14"/>
          </p:nvPr>
        </p:nvSpPr>
        <p:spPr>
          <a:xfrm>
            <a:off x="3432175" y="1773240"/>
            <a:ext cx="2808287" cy="2178049"/>
          </a:xfrm>
          <a:solidFill>
            <a:schemeClr val="bg2"/>
          </a:solidFill>
        </p:spPr>
        <p:txBody>
          <a:bodyPr/>
          <a:lstStyle/>
          <a:p>
            <a:pPr marL="0" marR="0" lvl="0" indent="0" algn="l" defTabSz="914400" rtl="0" eaLnBrk="1" fontAlgn="auto" latinLnBrk="0" hangingPunct="1">
              <a:lnSpc>
                <a:spcPct val="100000"/>
              </a:lnSpc>
              <a:spcBef>
                <a:spcPts val="0"/>
              </a:spcBef>
              <a:spcAft>
                <a:spcPts val="600"/>
              </a:spcAft>
              <a:buClrTx/>
              <a:buSzTx/>
              <a:buFont typeface="Wingdings" panose="05000000000000000000" pitchFamily="2" charset="2"/>
              <a:buNone/>
              <a:tabLst/>
              <a:defRPr/>
            </a:pPr>
            <a:r>
              <a:rPr lang="de-DE" dirty="0"/>
              <a:t>Bild durch Klicken auf Symbol hinzufügen</a:t>
            </a:r>
          </a:p>
        </p:txBody>
      </p:sp>
      <p:sp>
        <p:nvSpPr>
          <p:cNvPr id="13" name="Bildplatzhalter 12" descr="Dies ist das erste kleine Bild in der unteren Reihe.">
            <a:extLst>
              <a:ext uri="{FF2B5EF4-FFF2-40B4-BE49-F238E27FC236}">
                <a16:creationId xmlns:a16="http://schemas.microsoft.com/office/drawing/2014/main" id="{ADD8A2E5-62D0-169D-337B-FDC9EDB2D407}"/>
              </a:ext>
            </a:extLst>
          </p:cNvPr>
          <p:cNvSpPr>
            <a:spLocks noGrp="1"/>
          </p:cNvSpPr>
          <p:nvPr>
            <p:ph type="pic" sz="quarter" idx="15"/>
          </p:nvPr>
        </p:nvSpPr>
        <p:spPr>
          <a:xfrm>
            <a:off x="623888" y="3951290"/>
            <a:ext cx="2808287" cy="2141536"/>
          </a:xfrm>
          <a:solidFill>
            <a:schemeClr val="bg2"/>
          </a:solidFill>
        </p:spPr>
        <p:txBody>
          <a:bodyPr/>
          <a:lstStyle/>
          <a:p>
            <a:pPr marL="0" marR="0" lvl="0" indent="0" algn="l" defTabSz="914400" rtl="0" eaLnBrk="1" fontAlgn="auto" latinLnBrk="0" hangingPunct="1">
              <a:lnSpc>
                <a:spcPct val="100000"/>
              </a:lnSpc>
              <a:spcBef>
                <a:spcPts val="0"/>
              </a:spcBef>
              <a:spcAft>
                <a:spcPts val="600"/>
              </a:spcAft>
              <a:buClrTx/>
              <a:buSzTx/>
              <a:buFont typeface="Wingdings" panose="05000000000000000000" pitchFamily="2" charset="2"/>
              <a:buNone/>
              <a:tabLst/>
              <a:defRPr/>
            </a:pPr>
            <a:r>
              <a:rPr lang="de-DE" dirty="0"/>
              <a:t>Bild durch Klicken auf Symbol hinzufügen</a:t>
            </a:r>
          </a:p>
        </p:txBody>
      </p:sp>
      <p:sp>
        <p:nvSpPr>
          <p:cNvPr id="38" name="Bildplatzhalter 37" descr="Dies ist das zweite kleine Bild in der unteren Reihe.">
            <a:extLst>
              <a:ext uri="{FF2B5EF4-FFF2-40B4-BE49-F238E27FC236}">
                <a16:creationId xmlns:a16="http://schemas.microsoft.com/office/drawing/2014/main" id="{53BBAF39-77A8-8850-AE43-CC114EB4E3C2}"/>
              </a:ext>
            </a:extLst>
          </p:cNvPr>
          <p:cNvSpPr>
            <a:spLocks noGrp="1"/>
          </p:cNvSpPr>
          <p:nvPr>
            <p:ph type="pic" sz="quarter" idx="16"/>
          </p:nvPr>
        </p:nvSpPr>
        <p:spPr>
          <a:xfrm>
            <a:off x="3432175" y="3951290"/>
            <a:ext cx="2808287" cy="2141536"/>
          </a:xfrm>
          <a:solidFill>
            <a:schemeClr val="bg2"/>
          </a:solidFill>
        </p:spPr>
        <p:txBody>
          <a:bodyPr/>
          <a:lstStyle/>
          <a:p>
            <a:pPr marL="0" marR="0" lvl="0" indent="0" algn="l" defTabSz="914400" rtl="0" eaLnBrk="1" fontAlgn="auto" latinLnBrk="0" hangingPunct="1">
              <a:lnSpc>
                <a:spcPct val="100000"/>
              </a:lnSpc>
              <a:spcBef>
                <a:spcPts val="0"/>
              </a:spcBef>
              <a:spcAft>
                <a:spcPts val="600"/>
              </a:spcAft>
              <a:buClrTx/>
              <a:buSzTx/>
              <a:buFont typeface="Wingdings" panose="05000000000000000000" pitchFamily="2" charset="2"/>
              <a:buNone/>
              <a:tabLst/>
              <a:defRPr/>
            </a:pPr>
            <a:r>
              <a:rPr lang="de-DE" dirty="0"/>
              <a:t>Bild durch Klicken auf Symbol hinzufügen</a:t>
            </a:r>
          </a:p>
        </p:txBody>
      </p:sp>
      <p:sp>
        <p:nvSpPr>
          <p:cNvPr id="40" name="Bildplatzhalter 39" descr="Dies ist das linke große Bild.">
            <a:extLst>
              <a:ext uri="{FF2B5EF4-FFF2-40B4-BE49-F238E27FC236}">
                <a16:creationId xmlns:a16="http://schemas.microsoft.com/office/drawing/2014/main" id="{B8F750F2-C9DC-F957-C4B9-615EA73942A5}"/>
              </a:ext>
            </a:extLst>
          </p:cNvPr>
          <p:cNvSpPr>
            <a:spLocks noGrp="1"/>
          </p:cNvSpPr>
          <p:nvPr>
            <p:ph type="pic" sz="quarter" idx="17"/>
          </p:nvPr>
        </p:nvSpPr>
        <p:spPr>
          <a:xfrm>
            <a:off x="6240462" y="1773240"/>
            <a:ext cx="2808287" cy="4319584"/>
          </a:xfrm>
          <a:solidFill>
            <a:schemeClr val="bg2"/>
          </a:solidFill>
        </p:spPr>
        <p:txBody>
          <a:bodyPr/>
          <a:lstStyle/>
          <a:p>
            <a:pPr marL="0" marR="0" lvl="0" indent="0" algn="l" defTabSz="914400" rtl="0" eaLnBrk="1" fontAlgn="auto" latinLnBrk="0" hangingPunct="1">
              <a:lnSpc>
                <a:spcPct val="100000"/>
              </a:lnSpc>
              <a:spcBef>
                <a:spcPts val="0"/>
              </a:spcBef>
              <a:spcAft>
                <a:spcPts val="600"/>
              </a:spcAft>
              <a:buClrTx/>
              <a:buSzTx/>
              <a:buFont typeface="Wingdings" panose="05000000000000000000" pitchFamily="2" charset="2"/>
              <a:buNone/>
              <a:tabLst/>
              <a:defRPr/>
            </a:pPr>
            <a:r>
              <a:rPr lang="de-DE" dirty="0"/>
              <a:t>Bild durch Klicken auf Symbol hinzufügen</a:t>
            </a:r>
          </a:p>
        </p:txBody>
      </p:sp>
      <p:sp>
        <p:nvSpPr>
          <p:cNvPr id="53" name="Bildplatzhalter 52" descr="Dies ist das rechte große Bild.">
            <a:extLst>
              <a:ext uri="{FF2B5EF4-FFF2-40B4-BE49-F238E27FC236}">
                <a16:creationId xmlns:a16="http://schemas.microsoft.com/office/drawing/2014/main" id="{635A3CB3-034D-498F-C8EA-BEBFE1AC01A3}"/>
              </a:ext>
            </a:extLst>
          </p:cNvPr>
          <p:cNvSpPr>
            <a:spLocks noGrp="1"/>
          </p:cNvSpPr>
          <p:nvPr>
            <p:ph type="pic" sz="quarter" idx="18"/>
          </p:nvPr>
        </p:nvSpPr>
        <p:spPr bwMode="gray">
          <a:xfrm>
            <a:off x="9048750" y="1773240"/>
            <a:ext cx="2808287" cy="4319584"/>
          </a:xfrm>
          <a:custGeom>
            <a:avLst/>
            <a:gdLst>
              <a:gd name="connsiteX0" fmla="*/ 0 w 2808287"/>
              <a:gd name="connsiteY0" fmla="*/ 0 h 4356098"/>
              <a:gd name="connsiteX1" fmla="*/ 215676 w 2808287"/>
              <a:gd name="connsiteY1" fmla="*/ 0 h 4356098"/>
              <a:gd name="connsiteX2" fmla="*/ 2592611 w 2808287"/>
              <a:gd name="connsiteY2" fmla="*/ 0 h 4356098"/>
              <a:gd name="connsiteX3" fmla="*/ 2808287 w 2808287"/>
              <a:gd name="connsiteY3" fmla="*/ 0 h 4356098"/>
              <a:gd name="connsiteX4" fmla="*/ 2808287 w 2808287"/>
              <a:gd name="connsiteY4" fmla="*/ 215676 h 4356098"/>
              <a:gd name="connsiteX5" fmla="*/ 2808287 w 2808287"/>
              <a:gd name="connsiteY5" fmla="*/ 1140506 h 4356098"/>
              <a:gd name="connsiteX6" fmla="*/ 2808287 w 2808287"/>
              <a:gd name="connsiteY6" fmla="*/ 4140422 h 4356098"/>
              <a:gd name="connsiteX7" fmla="*/ 2592611 w 2808287"/>
              <a:gd name="connsiteY7" fmla="*/ 4356098 h 4356098"/>
              <a:gd name="connsiteX8" fmla="*/ 1631951 w 2808287"/>
              <a:gd name="connsiteY8" fmla="*/ 4356098 h 4356098"/>
              <a:gd name="connsiteX9" fmla="*/ 215676 w 2808287"/>
              <a:gd name="connsiteY9" fmla="*/ 4356098 h 4356098"/>
              <a:gd name="connsiteX10" fmla="*/ 1 w 2808287"/>
              <a:gd name="connsiteY10" fmla="*/ 4356098 h 4356098"/>
              <a:gd name="connsiteX11" fmla="*/ 1 w 2808287"/>
              <a:gd name="connsiteY11" fmla="*/ 4140432 h 4356098"/>
              <a:gd name="connsiteX12" fmla="*/ 0 w 2808287"/>
              <a:gd name="connsiteY12" fmla="*/ 4140422 h 4356098"/>
              <a:gd name="connsiteX13" fmla="*/ 0 w 2808287"/>
              <a:gd name="connsiteY13" fmla="*/ 1140506 h 4356098"/>
              <a:gd name="connsiteX14" fmla="*/ 0 w 2808287"/>
              <a:gd name="connsiteY14" fmla="*/ 215676 h 4356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808287" h="4356098">
                <a:moveTo>
                  <a:pt x="0" y="0"/>
                </a:moveTo>
                <a:lnTo>
                  <a:pt x="215676" y="0"/>
                </a:lnTo>
                <a:lnTo>
                  <a:pt x="2592611" y="0"/>
                </a:lnTo>
                <a:lnTo>
                  <a:pt x="2808287" y="0"/>
                </a:lnTo>
                <a:lnTo>
                  <a:pt x="2808287" y="215676"/>
                </a:lnTo>
                <a:lnTo>
                  <a:pt x="2808287" y="1140506"/>
                </a:lnTo>
                <a:lnTo>
                  <a:pt x="2808287" y="4140422"/>
                </a:lnTo>
                <a:cubicBezTo>
                  <a:pt x="2808287" y="4259537"/>
                  <a:pt x="2711726" y="4356098"/>
                  <a:pt x="2592611" y="4356098"/>
                </a:cubicBezTo>
                <a:lnTo>
                  <a:pt x="1631951" y="4356098"/>
                </a:lnTo>
                <a:lnTo>
                  <a:pt x="215676" y="4356098"/>
                </a:lnTo>
                <a:lnTo>
                  <a:pt x="1" y="4356098"/>
                </a:lnTo>
                <a:lnTo>
                  <a:pt x="1" y="4140432"/>
                </a:lnTo>
                <a:lnTo>
                  <a:pt x="0" y="4140422"/>
                </a:lnTo>
                <a:lnTo>
                  <a:pt x="0" y="1140506"/>
                </a:lnTo>
                <a:lnTo>
                  <a:pt x="0" y="215676"/>
                </a:lnTo>
                <a:close/>
              </a:path>
            </a:pathLst>
          </a:custGeom>
          <a:solidFill>
            <a:schemeClr val="bg2"/>
          </a:solidFill>
        </p:spPr>
        <p:txBody>
          <a:bodyPr wrap="square">
            <a:noAutofit/>
          </a:bodyPr>
          <a:lstStyle/>
          <a:p>
            <a:pPr marL="0" marR="0" lvl="0" indent="0" algn="l" defTabSz="914400" rtl="0" eaLnBrk="1" fontAlgn="auto" latinLnBrk="0" hangingPunct="1">
              <a:lnSpc>
                <a:spcPct val="100000"/>
              </a:lnSpc>
              <a:spcBef>
                <a:spcPts val="0"/>
              </a:spcBef>
              <a:spcAft>
                <a:spcPts val="600"/>
              </a:spcAft>
              <a:buClrTx/>
              <a:buSzTx/>
              <a:buFont typeface="Wingdings" panose="05000000000000000000" pitchFamily="2" charset="2"/>
              <a:buNone/>
              <a:tabLst/>
              <a:defRPr/>
            </a:pPr>
            <a:r>
              <a:rPr lang="de-DE" dirty="0"/>
              <a:t>Bild durch Klicken auf Symbol hinzufügen</a:t>
            </a:r>
          </a:p>
        </p:txBody>
      </p:sp>
      <p:sp>
        <p:nvSpPr>
          <p:cNvPr id="113" name="Fußzeilenplatzhalter 112">
            <a:extLst>
              <a:ext uri="{FF2B5EF4-FFF2-40B4-BE49-F238E27FC236}">
                <a16:creationId xmlns:a16="http://schemas.microsoft.com/office/drawing/2014/main" id="{90827D8A-F4EA-61E7-8BD9-C2DBDE5AE2F1}"/>
              </a:ext>
            </a:extLst>
          </p:cNvPr>
          <p:cNvSpPr>
            <a:spLocks noGrp="1"/>
          </p:cNvSpPr>
          <p:nvPr>
            <p:ph type="ftr" sz="quarter" idx="19"/>
          </p:nvPr>
        </p:nvSpPr>
        <p:spPr/>
        <p:txBody>
          <a:bodyPr/>
          <a:lstStyle/>
          <a:p>
            <a:r>
              <a:rPr lang="de-DE"/>
              <a:t>© msg systems ag | Titel einfügen | 2024</a:t>
            </a:r>
            <a:endParaRPr lang="de-DE" dirty="0"/>
          </a:p>
        </p:txBody>
      </p:sp>
      <p:sp>
        <p:nvSpPr>
          <p:cNvPr id="114" name="Foliennummernplatzhalter 113">
            <a:extLst>
              <a:ext uri="{FF2B5EF4-FFF2-40B4-BE49-F238E27FC236}">
                <a16:creationId xmlns:a16="http://schemas.microsoft.com/office/drawing/2014/main" id="{29859B51-F142-DEF0-1406-2A2C8104E652}"/>
              </a:ext>
            </a:extLst>
          </p:cNvPr>
          <p:cNvSpPr>
            <a:spLocks noGrp="1"/>
          </p:cNvSpPr>
          <p:nvPr>
            <p:ph type="sldNum" sz="quarter" idx="20"/>
          </p:nvPr>
        </p:nvSpPr>
        <p:spPr/>
        <p:txBody>
          <a:bodyPr/>
          <a:lstStyle/>
          <a:p>
            <a:fld id="{1FBD72F1-A42A-46B0-A7F8-CE6A9835826C}" type="slidenum">
              <a:rPr lang="de-DE" smtClean="0"/>
              <a:pPr/>
              <a:t>‹Nr.›</a:t>
            </a:fld>
            <a:endParaRPr lang="de-DE" dirty="0"/>
          </a:p>
        </p:txBody>
      </p:sp>
      <p:grpSp>
        <p:nvGrpSpPr>
          <p:cNvPr id="14" name="Gruppieren 13">
            <a:extLst>
              <a:ext uri="{FF2B5EF4-FFF2-40B4-BE49-F238E27FC236}">
                <a16:creationId xmlns:a16="http://schemas.microsoft.com/office/drawing/2014/main" id="{5E4F4C11-F828-EEB5-D491-B5E147CB0001}"/>
              </a:ext>
              <a:ext uri="{C183D7F6-B498-43B3-948B-1728B52AA6E4}">
                <adec:decorative xmlns:adec="http://schemas.microsoft.com/office/drawing/2017/decorative" val="1"/>
              </a:ext>
            </a:extLst>
          </p:cNvPr>
          <p:cNvGrpSpPr>
            <a:grpSpLocks/>
          </p:cNvGrpSpPr>
          <p:nvPr userDrawn="1"/>
        </p:nvGrpSpPr>
        <p:grpSpPr bwMode="gray">
          <a:xfrm>
            <a:off x="623888" y="-254000"/>
            <a:ext cx="11233150" cy="144000"/>
            <a:chOff x="623888" y="0"/>
            <a:chExt cx="11233150" cy="6858000"/>
          </a:xfrm>
        </p:grpSpPr>
        <p:cxnSp>
          <p:nvCxnSpPr>
            <p:cNvPr id="15" name="Gerader Verbinder 14">
              <a:extLst>
                <a:ext uri="{FF2B5EF4-FFF2-40B4-BE49-F238E27FC236}">
                  <a16:creationId xmlns:a16="http://schemas.microsoft.com/office/drawing/2014/main" id="{45C8A40F-3570-7398-6606-ED012072CD52}"/>
                </a:ext>
              </a:extLst>
            </p:cNvPr>
            <p:cNvCxnSpPr/>
            <p:nvPr/>
          </p:nvCxnSpPr>
          <p:spPr bwMode="gray">
            <a:xfrm>
              <a:off x="62388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6" name="Gerader Verbinder 15">
              <a:extLst>
                <a:ext uri="{FF2B5EF4-FFF2-40B4-BE49-F238E27FC236}">
                  <a16:creationId xmlns:a16="http://schemas.microsoft.com/office/drawing/2014/main" id="{40E6AF93-6ED4-13E4-ADF0-184B6C95E3C1}"/>
                </a:ext>
              </a:extLst>
            </p:cNvPr>
            <p:cNvCxnSpPr/>
            <p:nvPr/>
          </p:nvCxnSpPr>
          <p:spPr bwMode="gray">
            <a:xfrm>
              <a:off x="1185703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grpSp>
        <p:nvGrpSpPr>
          <p:cNvPr id="26" name="Gruppieren 25">
            <a:extLst>
              <a:ext uri="{FF2B5EF4-FFF2-40B4-BE49-F238E27FC236}">
                <a16:creationId xmlns:a16="http://schemas.microsoft.com/office/drawing/2014/main" id="{56157887-B659-DAFC-DD3D-26B3C41E02BB}"/>
              </a:ext>
              <a:ext uri="{C183D7F6-B498-43B3-948B-1728B52AA6E4}">
                <adec:decorative xmlns:adec="http://schemas.microsoft.com/office/drawing/2017/decorative" val="1"/>
              </a:ext>
            </a:extLst>
          </p:cNvPr>
          <p:cNvGrpSpPr>
            <a:grpSpLocks/>
          </p:cNvGrpSpPr>
          <p:nvPr userDrawn="1"/>
        </p:nvGrpSpPr>
        <p:grpSpPr bwMode="gray">
          <a:xfrm>
            <a:off x="623888" y="6972300"/>
            <a:ext cx="11233150" cy="144000"/>
            <a:chOff x="623888" y="0"/>
            <a:chExt cx="11233150" cy="6858000"/>
          </a:xfrm>
        </p:grpSpPr>
        <p:cxnSp>
          <p:nvCxnSpPr>
            <p:cNvPr id="27" name="Gerader Verbinder 26">
              <a:extLst>
                <a:ext uri="{FF2B5EF4-FFF2-40B4-BE49-F238E27FC236}">
                  <a16:creationId xmlns:a16="http://schemas.microsoft.com/office/drawing/2014/main" id="{3F895BE4-45FE-1DB3-BA15-3BD00B42B8C4}"/>
                </a:ext>
              </a:extLst>
            </p:cNvPr>
            <p:cNvCxnSpPr/>
            <p:nvPr/>
          </p:nvCxnSpPr>
          <p:spPr bwMode="gray">
            <a:xfrm>
              <a:off x="62388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8" name="Gerader Verbinder 27">
              <a:extLst>
                <a:ext uri="{FF2B5EF4-FFF2-40B4-BE49-F238E27FC236}">
                  <a16:creationId xmlns:a16="http://schemas.microsoft.com/office/drawing/2014/main" id="{469C3F4F-57CE-28C9-AE13-2AB2D549697D}"/>
                </a:ext>
              </a:extLst>
            </p:cNvPr>
            <p:cNvCxnSpPr/>
            <p:nvPr/>
          </p:nvCxnSpPr>
          <p:spPr bwMode="gray">
            <a:xfrm>
              <a:off x="1185703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4128388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Keymessage mit Bild">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DA25395A-8F8D-D2E4-F755-32C3801B6119}"/>
              </a:ext>
            </a:extLst>
          </p:cNvPr>
          <p:cNvGraphicFramePr>
            <a:graphicFrameLocks noChangeAspect="1"/>
          </p:cNvGraphicFramePr>
          <p:nvPr userDrawn="1">
            <p:custDataLst>
              <p:tags r:id="rId1"/>
            </p:custDataLst>
            <p:extLst>
              <p:ext uri="{D42A27DB-BD31-4B8C-83A1-F6EECF244321}">
                <p14:modId xmlns:p14="http://schemas.microsoft.com/office/powerpoint/2010/main" val="205662607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306" imgH="306" progId="TCLayout.ActiveDocument.1">
                  <p:embed/>
                </p:oleObj>
              </mc:Choice>
              <mc:Fallback>
                <p:oleObj name="think-cell Folie" r:id="rId3" imgW="306" imgH="306" progId="TCLayout.ActiveDocument.1">
                  <p:embed/>
                  <p:pic>
                    <p:nvPicPr>
                      <p:cNvPr id="8" name="think-cell data - do not delete" hidden="1">
                        <a:extLst>
                          <a:ext uri="{FF2B5EF4-FFF2-40B4-BE49-F238E27FC236}">
                            <a16:creationId xmlns:a16="http://schemas.microsoft.com/office/drawing/2014/main" id="{DA25395A-8F8D-D2E4-F755-32C3801B611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4" name="Bildplatzhalter 3" descr="Bild füllt die komplette Folie aus, oben links Titel und Untertitel, Bild ist änderbar.">
            <a:extLst>
              <a:ext uri="{FF2B5EF4-FFF2-40B4-BE49-F238E27FC236}">
                <a16:creationId xmlns:a16="http://schemas.microsoft.com/office/drawing/2014/main" id="{0C3BE6D5-789A-7785-D582-2549391021AB}"/>
              </a:ext>
            </a:extLst>
          </p:cNvPr>
          <p:cNvSpPr>
            <a:spLocks noGrp="1"/>
          </p:cNvSpPr>
          <p:nvPr>
            <p:ph type="pic" sz="quarter" idx="14"/>
          </p:nvPr>
        </p:nvSpPr>
        <p:spPr bwMode="gray">
          <a:xfrm>
            <a:off x="2" y="1"/>
            <a:ext cx="12191999" cy="6857999"/>
          </a:xfrm>
          <a:custGeom>
            <a:avLst/>
            <a:gdLst>
              <a:gd name="connsiteX0" fmla="*/ 10764520 w 12191999"/>
              <a:gd name="connsiteY0" fmla="*/ 454510 h 6857999"/>
              <a:gd name="connsiteX1" fmla="*/ 10704520 w 12191999"/>
              <a:gd name="connsiteY1" fmla="*/ 514510 h 6857999"/>
              <a:gd name="connsiteX2" fmla="*/ 10764520 w 12191999"/>
              <a:gd name="connsiteY2" fmla="*/ 574510 h 6857999"/>
              <a:gd name="connsiteX3" fmla="*/ 10824520 w 12191999"/>
              <a:gd name="connsiteY3" fmla="*/ 514510 h 6857999"/>
              <a:gd name="connsiteX4" fmla="*/ 10764520 w 12191999"/>
              <a:gd name="connsiteY4" fmla="*/ 454510 h 6857999"/>
              <a:gd name="connsiteX5" fmla="*/ 11703579 w 12191999"/>
              <a:gd name="connsiteY5" fmla="*/ 338981 h 6857999"/>
              <a:gd name="connsiteX6" fmla="*/ 11807108 w 12191999"/>
              <a:gd name="connsiteY6" fmla="*/ 338981 h 6857999"/>
              <a:gd name="connsiteX7" fmla="*/ 11807108 w 12191999"/>
              <a:gd name="connsiteY7" fmla="*/ 530745 h 6857999"/>
              <a:gd name="connsiteX8" fmla="*/ 11701461 w 12191999"/>
              <a:gd name="connsiteY8" fmla="*/ 530745 h 6857999"/>
              <a:gd name="connsiteX9" fmla="*/ 11637696 w 12191999"/>
              <a:gd name="connsiteY9" fmla="*/ 492628 h 6857999"/>
              <a:gd name="connsiteX10" fmla="*/ 11637696 w 12191999"/>
              <a:gd name="connsiteY10" fmla="*/ 432863 h 6857999"/>
              <a:gd name="connsiteX11" fmla="*/ 11637696 w 12191999"/>
              <a:gd name="connsiteY11" fmla="*/ 383687 h 6857999"/>
              <a:gd name="connsiteX12" fmla="*/ 11703579 w 12191999"/>
              <a:gd name="connsiteY12" fmla="*/ 338981 h 6857999"/>
              <a:gd name="connsiteX13" fmla="*/ 11686167 w 12191999"/>
              <a:gd name="connsiteY13" fmla="*/ 296863 h 6857999"/>
              <a:gd name="connsiteX14" fmla="*/ 11612284 w 12191999"/>
              <a:gd name="connsiteY14" fmla="*/ 313804 h 6857999"/>
              <a:gd name="connsiteX15" fmla="*/ 11586402 w 12191999"/>
              <a:gd name="connsiteY15" fmla="*/ 384392 h 6857999"/>
              <a:gd name="connsiteX16" fmla="*/ 11586402 w 12191999"/>
              <a:gd name="connsiteY16" fmla="*/ 483922 h 6857999"/>
              <a:gd name="connsiteX17" fmla="*/ 11613931 w 12191999"/>
              <a:gd name="connsiteY17" fmla="*/ 558275 h 6857999"/>
              <a:gd name="connsiteX18" fmla="*/ 11686402 w 12191999"/>
              <a:gd name="connsiteY18" fmla="*/ 572628 h 6857999"/>
              <a:gd name="connsiteX19" fmla="*/ 11807108 w 12191999"/>
              <a:gd name="connsiteY19" fmla="*/ 572628 h 6857999"/>
              <a:gd name="connsiteX20" fmla="*/ 11807108 w 12191999"/>
              <a:gd name="connsiteY20" fmla="*/ 583216 h 6857999"/>
              <a:gd name="connsiteX21" fmla="*/ 11779108 w 12191999"/>
              <a:gd name="connsiteY21" fmla="*/ 613098 h 6857999"/>
              <a:gd name="connsiteX22" fmla="*/ 11621696 w 12191999"/>
              <a:gd name="connsiteY22" fmla="*/ 613098 h 6857999"/>
              <a:gd name="connsiteX23" fmla="*/ 11621696 w 12191999"/>
              <a:gd name="connsiteY23" fmla="*/ 657334 h 6857999"/>
              <a:gd name="connsiteX24" fmla="*/ 11795343 w 12191999"/>
              <a:gd name="connsiteY24" fmla="*/ 657334 h 6857999"/>
              <a:gd name="connsiteX25" fmla="*/ 11857226 w 12191999"/>
              <a:gd name="connsiteY25" fmla="*/ 597098 h 6857999"/>
              <a:gd name="connsiteX26" fmla="*/ 11857226 w 12191999"/>
              <a:gd name="connsiteY26" fmla="*/ 296863 h 6857999"/>
              <a:gd name="connsiteX27" fmla="*/ 11351579 w 12191999"/>
              <a:gd name="connsiteY27" fmla="*/ 296863 h 6857999"/>
              <a:gd name="connsiteX28" fmla="*/ 11280755 w 12191999"/>
              <a:gd name="connsiteY28" fmla="*/ 373334 h 6857999"/>
              <a:gd name="connsiteX29" fmla="*/ 11348049 w 12191999"/>
              <a:gd name="connsiteY29" fmla="*/ 452863 h 6857999"/>
              <a:gd name="connsiteX30" fmla="*/ 11467814 w 12191999"/>
              <a:gd name="connsiteY30" fmla="*/ 452863 h 6857999"/>
              <a:gd name="connsiteX31" fmla="*/ 11504520 w 12191999"/>
              <a:gd name="connsiteY31" fmla="*/ 494039 h 6857999"/>
              <a:gd name="connsiteX32" fmla="*/ 11468755 w 12191999"/>
              <a:gd name="connsiteY32" fmla="*/ 530745 h 6857999"/>
              <a:gd name="connsiteX33" fmla="*/ 11285461 w 12191999"/>
              <a:gd name="connsiteY33" fmla="*/ 530745 h 6857999"/>
              <a:gd name="connsiteX34" fmla="*/ 11285461 w 12191999"/>
              <a:gd name="connsiteY34" fmla="*/ 572863 h 6857999"/>
              <a:gd name="connsiteX35" fmla="*/ 11489932 w 12191999"/>
              <a:gd name="connsiteY35" fmla="*/ 572863 h 6857999"/>
              <a:gd name="connsiteX36" fmla="*/ 11555579 w 12191999"/>
              <a:gd name="connsiteY36" fmla="*/ 494510 h 6857999"/>
              <a:gd name="connsiteX37" fmla="*/ 11493226 w 12191999"/>
              <a:gd name="connsiteY37" fmla="*/ 411216 h 6857999"/>
              <a:gd name="connsiteX38" fmla="*/ 11363814 w 12191999"/>
              <a:gd name="connsiteY38" fmla="*/ 411216 h 6857999"/>
              <a:gd name="connsiteX39" fmla="*/ 11331108 w 12191999"/>
              <a:gd name="connsiteY39" fmla="*/ 374510 h 6857999"/>
              <a:gd name="connsiteX40" fmla="*/ 11369226 w 12191999"/>
              <a:gd name="connsiteY40" fmla="*/ 338981 h 6857999"/>
              <a:gd name="connsiteX41" fmla="*/ 11545932 w 12191999"/>
              <a:gd name="connsiteY41" fmla="*/ 338981 h 6857999"/>
              <a:gd name="connsiteX42" fmla="*/ 11545932 w 12191999"/>
              <a:gd name="connsiteY42" fmla="*/ 297098 h 6857999"/>
              <a:gd name="connsiteX43" fmla="*/ 10863343 w 12191999"/>
              <a:gd name="connsiteY43" fmla="*/ 296863 h 6857999"/>
              <a:gd name="connsiteX44" fmla="*/ 10863343 w 12191999"/>
              <a:gd name="connsiteY44" fmla="*/ 572628 h 6857999"/>
              <a:gd name="connsiteX45" fmla="*/ 10913696 w 12191999"/>
              <a:gd name="connsiteY45" fmla="*/ 572628 h 6857999"/>
              <a:gd name="connsiteX46" fmla="*/ 10913696 w 12191999"/>
              <a:gd name="connsiteY46" fmla="*/ 338745 h 6857999"/>
              <a:gd name="connsiteX47" fmla="*/ 11028990 w 12191999"/>
              <a:gd name="connsiteY47" fmla="*/ 338745 h 6857999"/>
              <a:gd name="connsiteX48" fmla="*/ 11028990 w 12191999"/>
              <a:gd name="connsiteY48" fmla="*/ 572628 h 6857999"/>
              <a:gd name="connsiteX49" fmla="*/ 11079578 w 12191999"/>
              <a:gd name="connsiteY49" fmla="*/ 572628 h 6857999"/>
              <a:gd name="connsiteX50" fmla="*/ 11079578 w 12191999"/>
              <a:gd name="connsiteY50" fmla="*/ 338745 h 6857999"/>
              <a:gd name="connsiteX51" fmla="*/ 11156284 w 12191999"/>
              <a:gd name="connsiteY51" fmla="*/ 338745 h 6857999"/>
              <a:gd name="connsiteX52" fmla="*/ 11200520 w 12191999"/>
              <a:gd name="connsiteY52" fmla="*/ 387922 h 6857999"/>
              <a:gd name="connsiteX53" fmla="*/ 11200520 w 12191999"/>
              <a:gd name="connsiteY53" fmla="*/ 572628 h 6857999"/>
              <a:gd name="connsiteX54" fmla="*/ 11250873 w 12191999"/>
              <a:gd name="connsiteY54" fmla="*/ 572628 h 6857999"/>
              <a:gd name="connsiteX55" fmla="*/ 11250873 w 12191999"/>
              <a:gd name="connsiteY55" fmla="*/ 374039 h 6857999"/>
              <a:gd name="connsiteX56" fmla="*/ 11181696 w 12191999"/>
              <a:gd name="connsiteY56" fmla="*/ 296863 h 6857999"/>
              <a:gd name="connsiteX57" fmla="*/ 0 w 12191999"/>
              <a:gd name="connsiteY57" fmla="*/ 0 h 6857999"/>
              <a:gd name="connsiteX58" fmla="*/ 12191999 w 12191999"/>
              <a:gd name="connsiteY58" fmla="*/ 0 h 6857999"/>
              <a:gd name="connsiteX59" fmla="*/ 12191999 w 12191999"/>
              <a:gd name="connsiteY59" fmla="*/ 6857999 h 6857999"/>
              <a:gd name="connsiteX60" fmla="*/ 0 w 12191999"/>
              <a:gd name="connsiteY60" fmla="*/ 6857999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12191999" h="6857999">
                <a:moveTo>
                  <a:pt x="10764520" y="454510"/>
                </a:moveTo>
                <a:cubicBezTo>
                  <a:pt x="10731344" y="454510"/>
                  <a:pt x="10704520" y="481334"/>
                  <a:pt x="10704520" y="514510"/>
                </a:cubicBezTo>
                <a:cubicBezTo>
                  <a:pt x="10704520" y="547686"/>
                  <a:pt x="10731344" y="574510"/>
                  <a:pt x="10764520" y="574510"/>
                </a:cubicBezTo>
                <a:cubicBezTo>
                  <a:pt x="10797697" y="574510"/>
                  <a:pt x="10824520" y="547686"/>
                  <a:pt x="10824520" y="514510"/>
                </a:cubicBezTo>
                <a:cubicBezTo>
                  <a:pt x="10824520" y="481334"/>
                  <a:pt x="10797697" y="454510"/>
                  <a:pt x="10764520" y="454510"/>
                </a:cubicBezTo>
                <a:close/>
                <a:moveTo>
                  <a:pt x="11703579" y="338981"/>
                </a:moveTo>
                <a:lnTo>
                  <a:pt x="11807108" y="338981"/>
                </a:lnTo>
                <a:lnTo>
                  <a:pt x="11807108" y="530745"/>
                </a:lnTo>
                <a:lnTo>
                  <a:pt x="11701461" y="530745"/>
                </a:lnTo>
                <a:cubicBezTo>
                  <a:pt x="11670167" y="530981"/>
                  <a:pt x="11638637" y="533098"/>
                  <a:pt x="11637696" y="492628"/>
                </a:cubicBezTo>
                <a:cubicBezTo>
                  <a:pt x="11637696" y="490981"/>
                  <a:pt x="11637461" y="476157"/>
                  <a:pt x="11637696" y="432863"/>
                </a:cubicBezTo>
                <a:cubicBezTo>
                  <a:pt x="11637932" y="396157"/>
                  <a:pt x="11637461" y="387451"/>
                  <a:pt x="11637696" y="383687"/>
                </a:cubicBezTo>
                <a:cubicBezTo>
                  <a:pt x="11639343" y="349804"/>
                  <a:pt x="11651814" y="337804"/>
                  <a:pt x="11703579" y="338981"/>
                </a:cubicBezTo>
                <a:close/>
                <a:moveTo>
                  <a:pt x="11686167" y="296863"/>
                </a:moveTo>
                <a:cubicBezTo>
                  <a:pt x="11641226" y="296863"/>
                  <a:pt x="11624520" y="303922"/>
                  <a:pt x="11612284" y="313804"/>
                </a:cubicBezTo>
                <a:cubicBezTo>
                  <a:pt x="11598873" y="324628"/>
                  <a:pt x="11586637" y="338039"/>
                  <a:pt x="11586402" y="384392"/>
                </a:cubicBezTo>
                <a:lnTo>
                  <a:pt x="11586402" y="483922"/>
                </a:lnTo>
                <a:cubicBezTo>
                  <a:pt x="11586402" y="532863"/>
                  <a:pt x="11600049" y="546745"/>
                  <a:pt x="11613931" y="558275"/>
                </a:cubicBezTo>
                <a:cubicBezTo>
                  <a:pt x="11623343" y="564863"/>
                  <a:pt x="11638873" y="572628"/>
                  <a:pt x="11686402" y="572628"/>
                </a:cubicBezTo>
                <a:lnTo>
                  <a:pt x="11807108" y="572628"/>
                </a:lnTo>
                <a:lnTo>
                  <a:pt x="11807108" y="583216"/>
                </a:lnTo>
                <a:cubicBezTo>
                  <a:pt x="11807108" y="604157"/>
                  <a:pt x="11803108" y="613098"/>
                  <a:pt x="11779108" y="613098"/>
                </a:cubicBezTo>
                <a:lnTo>
                  <a:pt x="11621696" y="613098"/>
                </a:lnTo>
                <a:lnTo>
                  <a:pt x="11621696" y="657334"/>
                </a:lnTo>
                <a:lnTo>
                  <a:pt x="11795343" y="657334"/>
                </a:lnTo>
                <a:cubicBezTo>
                  <a:pt x="11842167" y="657334"/>
                  <a:pt x="11857226" y="636392"/>
                  <a:pt x="11857226" y="597098"/>
                </a:cubicBezTo>
                <a:lnTo>
                  <a:pt x="11857226" y="296863"/>
                </a:lnTo>
                <a:close/>
                <a:moveTo>
                  <a:pt x="11351579" y="296863"/>
                </a:moveTo>
                <a:cubicBezTo>
                  <a:pt x="11297226" y="296863"/>
                  <a:pt x="11280755" y="333098"/>
                  <a:pt x="11280755" y="373334"/>
                </a:cubicBezTo>
                <a:cubicBezTo>
                  <a:pt x="11280755" y="416628"/>
                  <a:pt x="11298637" y="452863"/>
                  <a:pt x="11348049" y="452863"/>
                </a:cubicBezTo>
                <a:lnTo>
                  <a:pt x="11467814" y="452863"/>
                </a:lnTo>
                <a:cubicBezTo>
                  <a:pt x="11504520" y="452863"/>
                  <a:pt x="11504520" y="481098"/>
                  <a:pt x="11504520" y="494039"/>
                </a:cubicBezTo>
                <a:cubicBezTo>
                  <a:pt x="11504520" y="506039"/>
                  <a:pt x="11504520" y="530745"/>
                  <a:pt x="11468755" y="530745"/>
                </a:cubicBezTo>
                <a:lnTo>
                  <a:pt x="11285461" y="530745"/>
                </a:lnTo>
                <a:lnTo>
                  <a:pt x="11285461" y="572863"/>
                </a:lnTo>
                <a:lnTo>
                  <a:pt x="11489932" y="572863"/>
                </a:lnTo>
                <a:cubicBezTo>
                  <a:pt x="11540991" y="572863"/>
                  <a:pt x="11555579" y="542981"/>
                  <a:pt x="11555579" y="494510"/>
                </a:cubicBezTo>
                <a:cubicBezTo>
                  <a:pt x="11555579" y="436863"/>
                  <a:pt x="11536755" y="411216"/>
                  <a:pt x="11493226" y="411216"/>
                </a:cubicBezTo>
                <a:lnTo>
                  <a:pt x="11363814" y="411216"/>
                </a:lnTo>
                <a:cubicBezTo>
                  <a:pt x="11331108" y="411216"/>
                  <a:pt x="11331108" y="389098"/>
                  <a:pt x="11331108" y="374510"/>
                </a:cubicBezTo>
                <a:cubicBezTo>
                  <a:pt x="11331108" y="362981"/>
                  <a:pt x="11334402" y="338981"/>
                  <a:pt x="11369226" y="338981"/>
                </a:cubicBezTo>
                <a:lnTo>
                  <a:pt x="11545932" y="338981"/>
                </a:lnTo>
                <a:lnTo>
                  <a:pt x="11545932" y="297098"/>
                </a:lnTo>
                <a:close/>
                <a:moveTo>
                  <a:pt x="10863343" y="296863"/>
                </a:moveTo>
                <a:lnTo>
                  <a:pt x="10863343" y="572628"/>
                </a:lnTo>
                <a:lnTo>
                  <a:pt x="10913696" y="572628"/>
                </a:lnTo>
                <a:lnTo>
                  <a:pt x="10913696" y="338745"/>
                </a:lnTo>
                <a:lnTo>
                  <a:pt x="11028990" y="338745"/>
                </a:lnTo>
                <a:lnTo>
                  <a:pt x="11028990" y="572628"/>
                </a:lnTo>
                <a:lnTo>
                  <a:pt x="11079578" y="572628"/>
                </a:lnTo>
                <a:lnTo>
                  <a:pt x="11079578" y="338745"/>
                </a:lnTo>
                <a:lnTo>
                  <a:pt x="11156284" y="338745"/>
                </a:lnTo>
                <a:cubicBezTo>
                  <a:pt x="11182167" y="338745"/>
                  <a:pt x="11200520" y="354275"/>
                  <a:pt x="11200520" y="387922"/>
                </a:cubicBezTo>
                <a:lnTo>
                  <a:pt x="11200520" y="572628"/>
                </a:lnTo>
                <a:lnTo>
                  <a:pt x="11250873" y="572628"/>
                </a:lnTo>
                <a:lnTo>
                  <a:pt x="11250873" y="374039"/>
                </a:lnTo>
                <a:cubicBezTo>
                  <a:pt x="11250873" y="336392"/>
                  <a:pt x="11231579" y="296863"/>
                  <a:pt x="11181696" y="296863"/>
                </a:cubicBezTo>
                <a:close/>
                <a:moveTo>
                  <a:pt x="0" y="0"/>
                </a:moveTo>
                <a:lnTo>
                  <a:pt x="12191999" y="0"/>
                </a:lnTo>
                <a:lnTo>
                  <a:pt x="12191999" y="6857999"/>
                </a:lnTo>
                <a:lnTo>
                  <a:pt x="0" y="6857999"/>
                </a:lnTo>
                <a:close/>
              </a:path>
            </a:pathLst>
          </a:custGeom>
          <a:solidFill>
            <a:schemeClr val="bg2"/>
          </a:solidFill>
        </p:spPr>
        <p:txBody>
          <a:bodyPr wrap="square">
            <a:noAutofit/>
          </a:bodyPr>
          <a:lstStyle>
            <a:lvl1pPr rtl="0">
              <a:defRPr>
                <a:solidFill>
                  <a:schemeClr val="tx1"/>
                </a:solidFill>
              </a:defRPr>
            </a:lvl1pPr>
          </a:lstStyle>
          <a:p>
            <a:r>
              <a:rPr lang="de-DE"/>
              <a:t>Bild durch Klicken auf Symbol hinzufügen</a:t>
            </a:r>
          </a:p>
        </p:txBody>
      </p:sp>
      <p:sp>
        <p:nvSpPr>
          <p:cNvPr id="20" name="Titel 19">
            <a:extLst>
              <a:ext uri="{FF2B5EF4-FFF2-40B4-BE49-F238E27FC236}">
                <a16:creationId xmlns:a16="http://schemas.microsoft.com/office/drawing/2014/main" id="{6691336D-DEFA-58EA-01B5-FC8DA046D838}"/>
              </a:ext>
            </a:extLst>
          </p:cNvPr>
          <p:cNvSpPr>
            <a:spLocks noGrp="1"/>
          </p:cNvSpPr>
          <p:nvPr>
            <p:ph type="title"/>
          </p:nvPr>
        </p:nvSpPr>
        <p:spPr bwMode="gray">
          <a:xfrm>
            <a:off x="623890" y="620713"/>
            <a:ext cx="5400543" cy="2664370"/>
          </a:xfrm>
          <a:custGeom>
            <a:avLst/>
            <a:gdLst>
              <a:gd name="connsiteX0" fmla="*/ 0 w 5472111"/>
              <a:gd name="connsiteY0" fmla="*/ 0 h 2605087"/>
              <a:gd name="connsiteX1" fmla="*/ 254000 w 5472111"/>
              <a:gd name="connsiteY1" fmla="*/ 0 h 2605087"/>
              <a:gd name="connsiteX2" fmla="*/ 1257761 w 5472111"/>
              <a:gd name="connsiteY2" fmla="*/ 0 h 2605087"/>
              <a:gd name="connsiteX3" fmla="*/ 4214350 w 5472111"/>
              <a:gd name="connsiteY3" fmla="*/ 0 h 2605087"/>
              <a:gd name="connsiteX4" fmla="*/ 5218111 w 5472111"/>
              <a:gd name="connsiteY4" fmla="*/ 0 h 2605087"/>
              <a:gd name="connsiteX5" fmla="*/ 5251717 w 5472111"/>
              <a:gd name="connsiteY5" fmla="*/ 0 h 2605087"/>
              <a:gd name="connsiteX6" fmla="*/ 5472111 w 5472111"/>
              <a:gd name="connsiteY6" fmla="*/ 220394 h 2605087"/>
              <a:gd name="connsiteX7" fmla="*/ 5472111 w 5472111"/>
              <a:gd name="connsiteY7" fmla="*/ 1041397 h 2605087"/>
              <a:gd name="connsiteX8" fmla="*/ 5472111 w 5472111"/>
              <a:gd name="connsiteY8" fmla="*/ 1563690 h 2605087"/>
              <a:gd name="connsiteX9" fmla="*/ 5472111 w 5472111"/>
              <a:gd name="connsiteY9" fmla="*/ 2605087 h 2605087"/>
              <a:gd name="connsiteX10" fmla="*/ 5218111 w 5472111"/>
              <a:gd name="connsiteY10" fmla="*/ 2605087 h 2605087"/>
              <a:gd name="connsiteX11" fmla="*/ 4214350 w 5472111"/>
              <a:gd name="connsiteY11" fmla="*/ 2605087 h 2605087"/>
              <a:gd name="connsiteX12" fmla="*/ 1257761 w 5472111"/>
              <a:gd name="connsiteY12" fmla="*/ 2605087 h 2605087"/>
              <a:gd name="connsiteX13" fmla="*/ 254000 w 5472111"/>
              <a:gd name="connsiteY13" fmla="*/ 2605087 h 2605087"/>
              <a:gd name="connsiteX14" fmla="*/ 220394 w 5472111"/>
              <a:gd name="connsiteY14" fmla="*/ 2605087 h 2605087"/>
              <a:gd name="connsiteX15" fmla="*/ 0 w 5472111"/>
              <a:gd name="connsiteY15" fmla="*/ 2384693 h 2605087"/>
              <a:gd name="connsiteX16" fmla="*/ 0 w 5472111"/>
              <a:gd name="connsiteY16" fmla="*/ 1563690 h 2605087"/>
              <a:gd name="connsiteX17" fmla="*/ 0 w 5472111"/>
              <a:gd name="connsiteY17" fmla="*/ 1041397 h 26050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472111" h="2605087">
                <a:moveTo>
                  <a:pt x="0" y="0"/>
                </a:moveTo>
                <a:lnTo>
                  <a:pt x="254000" y="0"/>
                </a:lnTo>
                <a:lnTo>
                  <a:pt x="1257761" y="0"/>
                </a:lnTo>
                <a:lnTo>
                  <a:pt x="4214350" y="0"/>
                </a:lnTo>
                <a:lnTo>
                  <a:pt x="5218111" y="0"/>
                </a:lnTo>
                <a:lnTo>
                  <a:pt x="5251717" y="0"/>
                </a:lnTo>
                <a:cubicBezTo>
                  <a:pt x="5373437" y="0"/>
                  <a:pt x="5472111" y="98674"/>
                  <a:pt x="5472111" y="220394"/>
                </a:cubicBezTo>
                <a:lnTo>
                  <a:pt x="5472111" y="1041397"/>
                </a:lnTo>
                <a:lnTo>
                  <a:pt x="5472111" y="1563690"/>
                </a:lnTo>
                <a:lnTo>
                  <a:pt x="5472111" y="2605087"/>
                </a:lnTo>
                <a:lnTo>
                  <a:pt x="5218111" y="2605087"/>
                </a:lnTo>
                <a:lnTo>
                  <a:pt x="4214350" y="2605087"/>
                </a:lnTo>
                <a:lnTo>
                  <a:pt x="1257761" y="2605087"/>
                </a:lnTo>
                <a:lnTo>
                  <a:pt x="254000" y="2605087"/>
                </a:lnTo>
                <a:lnTo>
                  <a:pt x="220394" y="2605087"/>
                </a:lnTo>
                <a:cubicBezTo>
                  <a:pt x="98674" y="2605087"/>
                  <a:pt x="0" y="2506413"/>
                  <a:pt x="0" y="2384693"/>
                </a:cubicBezTo>
                <a:lnTo>
                  <a:pt x="0" y="1563690"/>
                </a:lnTo>
                <a:lnTo>
                  <a:pt x="0" y="1041397"/>
                </a:lnTo>
                <a:close/>
              </a:path>
            </a:pathLst>
          </a:custGeom>
          <a:solidFill>
            <a:schemeClr val="bg1"/>
          </a:solidFill>
        </p:spPr>
        <p:txBody>
          <a:bodyPr vert="horz" wrap="square" lIns="216000" tIns="684000" rIns="216000" bIns="144000">
            <a:noAutofit/>
          </a:bodyPr>
          <a:lstStyle>
            <a:lvl1pPr rtl="0">
              <a:defRPr sz="2400"/>
            </a:lvl1pPr>
          </a:lstStyle>
          <a:p>
            <a:r>
              <a:rPr lang="de-DE" dirty="0"/>
              <a:t>Mastertitelformat bearbeiten</a:t>
            </a:r>
          </a:p>
        </p:txBody>
      </p:sp>
      <p:sp>
        <p:nvSpPr>
          <p:cNvPr id="12" name="Textplatzhalter 11">
            <a:extLst>
              <a:ext uri="{FF2B5EF4-FFF2-40B4-BE49-F238E27FC236}">
                <a16:creationId xmlns:a16="http://schemas.microsoft.com/office/drawing/2014/main" id="{5886BF3F-05AB-B72A-A5EC-1196760E9C96}"/>
              </a:ext>
            </a:extLst>
          </p:cNvPr>
          <p:cNvSpPr>
            <a:spLocks noGrp="1"/>
          </p:cNvSpPr>
          <p:nvPr>
            <p:ph type="body" sz="quarter" idx="12" hasCustomPrompt="1"/>
          </p:nvPr>
        </p:nvSpPr>
        <p:spPr bwMode="gray">
          <a:xfrm>
            <a:off x="839905" y="823339"/>
            <a:ext cx="4968505" cy="246221"/>
          </a:xfrm>
          <a:noFill/>
        </p:spPr>
        <p:txBody>
          <a:bodyPr wrap="square" lIns="0" tIns="0" rIns="0" bIns="0" anchor="ctr">
            <a:noAutofit/>
          </a:bodyPr>
          <a:lstStyle>
            <a:lvl1pPr rtl="0">
              <a:defRPr sz="1600" b="0">
                <a:solidFill>
                  <a:schemeClr val="tx1"/>
                </a:solidFill>
              </a:defRPr>
            </a:lvl1pPr>
          </a:lstStyle>
          <a:p>
            <a:pPr lvl="0"/>
            <a:r>
              <a:rPr lang="de-DE" dirty="0" err="1"/>
              <a:t>Subtitle</a:t>
            </a:r>
            <a:r>
              <a:rPr lang="de-DE" dirty="0"/>
              <a:t> einfügen</a:t>
            </a:r>
          </a:p>
        </p:txBody>
      </p:sp>
      <p:sp>
        <p:nvSpPr>
          <p:cNvPr id="184" name="Fußzeilenplatzhalter 183">
            <a:extLst>
              <a:ext uri="{FF2B5EF4-FFF2-40B4-BE49-F238E27FC236}">
                <a16:creationId xmlns:a16="http://schemas.microsoft.com/office/drawing/2014/main" id="{E82C5B1A-27F8-7211-0276-989824FAA1C1}"/>
              </a:ext>
            </a:extLst>
          </p:cNvPr>
          <p:cNvSpPr>
            <a:spLocks noGrp="1"/>
          </p:cNvSpPr>
          <p:nvPr>
            <p:ph type="ftr" sz="quarter" idx="15"/>
          </p:nvPr>
        </p:nvSpPr>
        <p:spPr/>
        <p:txBody>
          <a:bodyPr/>
          <a:lstStyle>
            <a:lvl1pPr>
              <a:defRPr>
                <a:solidFill>
                  <a:schemeClr val="bg1"/>
                </a:solidFill>
              </a:defRPr>
            </a:lvl1pPr>
          </a:lstStyle>
          <a:p>
            <a:r>
              <a:rPr lang="de-DE"/>
              <a:t>© msg systems ag | Titel einfügen | 2024</a:t>
            </a:r>
            <a:endParaRPr lang="de-DE" dirty="0"/>
          </a:p>
        </p:txBody>
      </p:sp>
      <p:sp>
        <p:nvSpPr>
          <p:cNvPr id="185" name="Foliennummernplatzhalter 184">
            <a:extLst>
              <a:ext uri="{FF2B5EF4-FFF2-40B4-BE49-F238E27FC236}">
                <a16:creationId xmlns:a16="http://schemas.microsoft.com/office/drawing/2014/main" id="{C691B2D0-53EE-AF04-BBAF-FCE076AC44B4}"/>
              </a:ext>
            </a:extLst>
          </p:cNvPr>
          <p:cNvSpPr>
            <a:spLocks noGrp="1"/>
          </p:cNvSpPr>
          <p:nvPr>
            <p:ph type="sldNum" sz="quarter" idx="16"/>
          </p:nvPr>
        </p:nvSpPr>
        <p:spPr/>
        <p:txBody>
          <a:bodyPr/>
          <a:lstStyle>
            <a:lvl1pPr>
              <a:defRPr>
                <a:solidFill>
                  <a:schemeClr val="bg1"/>
                </a:solidFill>
              </a:defRPr>
            </a:lvl1pPr>
          </a:lstStyle>
          <a:p>
            <a:fld id="{1FBD72F1-A42A-46B0-A7F8-CE6A9835826C}" type="slidenum">
              <a:rPr lang="de-DE" smtClean="0"/>
              <a:pPr/>
              <a:t>‹Nr.›</a:t>
            </a:fld>
            <a:endParaRPr lang="de-DE" dirty="0"/>
          </a:p>
        </p:txBody>
      </p:sp>
      <p:grpSp>
        <p:nvGrpSpPr>
          <p:cNvPr id="186" name="Gruppieren 185">
            <a:extLst>
              <a:ext uri="{FF2B5EF4-FFF2-40B4-BE49-F238E27FC236}">
                <a16:creationId xmlns:a16="http://schemas.microsoft.com/office/drawing/2014/main" id="{A5FB2A22-BCE5-7162-28CA-89CC0696AEB2}"/>
              </a:ext>
              <a:ext uri="{C183D7F6-B498-43B3-948B-1728B52AA6E4}">
                <adec:decorative xmlns:adec="http://schemas.microsoft.com/office/drawing/2017/decorative" val="1"/>
              </a:ext>
            </a:extLst>
          </p:cNvPr>
          <p:cNvGrpSpPr/>
          <p:nvPr userDrawn="1"/>
        </p:nvGrpSpPr>
        <p:grpSpPr bwMode="gray">
          <a:xfrm>
            <a:off x="-254000" y="296863"/>
            <a:ext cx="144000" cy="6300787"/>
            <a:chOff x="0" y="296863"/>
            <a:chExt cx="12192000" cy="6300787"/>
          </a:xfrm>
        </p:grpSpPr>
        <p:cxnSp>
          <p:nvCxnSpPr>
            <p:cNvPr id="187" name="Gerader Verbinder 186">
              <a:extLst>
                <a:ext uri="{FF2B5EF4-FFF2-40B4-BE49-F238E27FC236}">
                  <a16:creationId xmlns:a16="http://schemas.microsoft.com/office/drawing/2014/main" id="{7041D5FA-5FEF-1BB8-AB72-9F37E5C02C1F}"/>
                </a:ext>
              </a:extLst>
            </p:cNvPr>
            <p:cNvCxnSpPr>
              <a:cxnSpLocks/>
            </p:cNvCxnSpPr>
            <p:nvPr/>
          </p:nvCxnSpPr>
          <p:spPr bwMode="gray">
            <a:xfrm flipH="1">
              <a:off x="0" y="296863"/>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88" name="Gerader Verbinder 187">
              <a:extLst>
                <a:ext uri="{FF2B5EF4-FFF2-40B4-BE49-F238E27FC236}">
                  <a16:creationId xmlns:a16="http://schemas.microsoft.com/office/drawing/2014/main" id="{AE717BC7-E3C8-DA92-5FDA-981BD85ADB9A}"/>
                </a:ext>
              </a:extLst>
            </p:cNvPr>
            <p:cNvCxnSpPr>
              <a:cxnSpLocks/>
            </p:cNvCxnSpPr>
            <p:nvPr/>
          </p:nvCxnSpPr>
          <p:spPr bwMode="gray">
            <a:xfrm flipH="1">
              <a:off x="0" y="620713"/>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89" name="Gerader Verbinder 188">
              <a:extLst>
                <a:ext uri="{FF2B5EF4-FFF2-40B4-BE49-F238E27FC236}">
                  <a16:creationId xmlns:a16="http://schemas.microsoft.com/office/drawing/2014/main" id="{D7E86BE0-265C-96E3-85D2-4890E4017F60}"/>
                </a:ext>
              </a:extLst>
            </p:cNvPr>
            <p:cNvCxnSpPr>
              <a:cxnSpLocks/>
            </p:cNvCxnSpPr>
            <p:nvPr/>
          </p:nvCxnSpPr>
          <p:spPr bwMode="gray">
            <a:xfrm flipH="1">
              <a:off x="0" y="136207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90" name="Gerader Verbinder 189">
              <a:extLst>
                <a:ext uri="{FF2B5EF4-FFF2-40B4-BE49-F238E27FC236}">
                  <a16:creationId xmlns:a16="http://schemas.microsoft.com/office/drawing/2014/main" id="{65AC91D6-676A-FCFB-67AE-7496AD2896E1}"/>
                </a:ext>
              </a:extLst>
            </p:cNvPr>
            <p:cNvCxnSpPr>
              <a:cxnSpLocks/>
            </p:cNvCxnSpPr>
            <p:nvPr/>
          </p:nvCxnSpPr>
          <p:spPr bwMode="gray">
            <a:xfrm flipH="1">
              <a:off x="0" y="1773239"/>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91" name="Gerader Verbinder 190">
              <a:extLst>
                <a:ext uri="{FF2B5EF4-FFF2-40B4-BE49-F238E27FC236}">
                  <a16:creationId xmlns:a16="http://schemas.microsoft.com/office/drawing/2014/main" id="{727D8FC1-B3E6-0E5C-8B89-66E2C3E366EA}"/>
                </a:ext>
              </a:extLst>
            </p:cNvPr>
            <p:cNvCxnSpPr>
              <a:cxnSpLocks/>
            </p:cNvCxnSpPr>
            <p:nvPr/>
          </p:nvCxnSpPr>
          <p:spPr bwMode="gray">
            <a:xfrm flipH="1">
              <a:off x="0" y="609282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92" name="Gerader Verbinder 191">
              <a:extLst>
                <a:ext uri="{FF2B5EF4-FFF2-40B4-BE49-F238E27FC236}">
                  <a16:creationId xmlns:a16="http://schemas.microsoft.com/office/drawing/2014/main" id="{0E2B846D-D49C-8000-E81A-21DA1631E79F}"/>
                </a:ext>
              </a:extLst>
            </p:cNvPr>
            <p:cNvCxnSpPr>
              <a:cxnSpLocks/>
            </p:cNvCxnSpPr>
            <p:nvPr/>
          </p:nvCxnSpPr>
          <p:spPr bwMode="gray">
            <a:xfrm flipH="1">
              <a:off x="0" y="630872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93" name="Gerader Verbinder 192">
              <a:extLst>
                <a:ext uri="{FF2B5EF4-FFF2-40B4-BE49-F238E27FC236}">
                  <a16:creationId xmlns:a16="http://schemas.microsoft.com/office/drawing/2014/main" id="{7369A8F8-A82A-AB82-EF7D-1DCFE04C6F3E}"/>
                </a:ext>
              </a:extLst>
            </p:cNvPr>
            <p:cNvCxnSpPr>
              <a:cxnSpLocks/>
            </p:cNvCxnSpPr>
            <p:nvPr/>
          </p:nvCxnSpPr>
          <p:spPr bwMode="gray">
            <a:xfrm flipH="1">
              <a:off x="0" y="6597650"/>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grpSp>
        <p:nvGrpSpPr>
          <p:cNvPr id="194" name="Gruppieren 193">
            <a:extLst>
              <a:ext uri="{FF2B5EF4-FFF2-40B4-BE49-F238E27FC236}">
                <a16:creationId xmlns:a16="http://schemas.microsoft.com/office/drawing/2014/main" id="{83177ED3-E48D-964D-BDFC-A7C1E5FECFF6}"/>
              </a:ext>
              <a:ext uri="{C183D7F6-B498-43B3-948B-1728B52AA6E4}">
                <adec:decorative xmlns:adec="http://schemas.microsoft.com/office/drawing/2017/decorative" val="1"/>
              </a:ext>
            </a:extLst>
          </p:cNvPr>
          <p:cNvGrpSpPr/>
          <p:nvPr userDrawn="1"/>
        </p:nvGrpSpPr>
        <p:grpSpPr bwMode="gray">
          <a:xfrm>
            <a:off x="12301940" y="296863"/>
            <a:ext cx="144000" cy="6300787"/>
            <a:chOff x="0" y="296863"/>
            <a:chExt cx="12192000" cy="6300787"/>
          </a:xfrm>
        </p:grpSpPr>
        <p:cxnSp>
          <p:nvCxnSpPr>
            <p:cNvPr id="195" name="Gerader Verbinder 194">
              <a:extLst>
                <a:ext uri="{FF2B5EF4-FFF2-40B4-BE49-F238E27FC236}">
                  <a16:creationId xmlns:a16="http://schemas.microsoft.com/office/drawing/2014/main" id="{5C2AA6AC-8BDD-F576-F366-48EDBF3038C5}"/>
                </a:ext>
              </a:extLst>
            </p:cNvPr>
            <p:cNvCxnSpPr>
              <a:cxnSpLocks/>
            </p:cNvCxnSpPr>
            <p:nvPr/>
          </p:nvCxnSpPr>
          <p:spPr bwMode="gray">
            <a:xfrm flipH="1">
              <a:off x="0" y="296863"/>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96" name="Gerader Verbinder 195">
              <a:extLst>
                <a:ext uri="{FF2B5EF4-FFF2-40B4-BE49-F238E27FC236}">
                  <a16:creationId xmlns:a16="http://schemas.microsoft.com/office/drawing/2014/main" id="{E7A8DDA3-8116-AB7A-DB81-A31351374741}"/>
                </a:ext>
              </a:extLst>
            </p:cNvPr>
            <p:cNvCxnSpPr>
              <a:cxnSpLocks/>
            </p:cNvCxnSpPr>
            <p:nvPr/>
          </p:nvCxnSpPr>
          <p:spPr bwMode="gray">
            <a:xfrm flipH="1">
              <a:off x="0" y="620713"/>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97" name="Gerader Verbinder 196">
              <a:extLst>
                <a:ext uri="{FF2B5EF4-FFF2-40B4-BE49-F238E27FC236}">
                  <a16:creationId xmlns:a16="http://schemas.microsoft.com/office/drawing/2014/main" id="{8958283E-34B4-A9C4-C2B7-AE455F943BBF}"/>
                </a:ext>
              </a:extLst>
            </p:cNvPr>
            <p:cNvCxnSpPr>
              <a:cxnSpLocks/>
            </p:cNvCxnSpPr>
            <p:nvPr/>
          </p:nvCxnSpPr>
          <p:spPr bwMode="gray">
            <a:xfrm flipH="1">
              <a:off x="0" y="136207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98" name="Gerader Verbinder 197">
              <a:extLst>
                <a:ext uri="{FF2B5EF4-FFF2-40B4-BE49-F238E27FC236}">
                  <a16:creationId xmlns:a16="http://schemas.microsoft.com/office/drawing/2014/main" id="{8E24D391-E25A-D774-F30C-84428E5B66F8}"/>
                </a:ext>
              </a:extLst>
            </p:cNvPr>
            <p:cNvCxnSpPr>
              <a:cxnSpLocks/>
            </p:cNvCxnSpPr>
            <p:nvPr/>
          </p:nvCxnSpPr>
          <p:spPr bwMode="gray">
            <a:xfrm flipH="1">
              <a:off x="0" y="1773239"/>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99" name="Gerader Verbinder 198">
              <a:extLst>
                <a:ext uri="{FF2B5EF4-FFF2-40B4-BE49-F238E27FC236}">
                  <a16:creationId xmlns:a16="http://schemas.microsoft.com/office/drawing/2014/main" id="{82ECFEA5-F8D5-A65C-D5DF-4AA923F67D8E}"/>
                </a:ext>
              </a:extLst>
            </p:cNvPr>
            <p:cNvCxnSpPr>
              <a:cxnSpLocks/>
            </p:cNvCxnSpPr>
            <p:nvPr/>
          </p:nvCxnSpPr>
          <p:spPr bwMode="gray">
            <a:xfrm flipH="1">
              <a:off x="0" y="609282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0" name="Gerader Verbinder 199">
              <a:extLst>
                <a:ext uri="{FF2B5EF4-FFF2-40B4-BE49-F238E27FC236}">
                  <a16:creationId xmlns:a16="http://schemas.microsoft.com/office/drawing/2014/main" id="{E61119F1-A205-8424-66DD-DBA74ACBFDB2}"/>
                </a:ext>
              </a:extLst>
            </p:cNvPr>
            <p:cNvCxnSpPr>
              <a:cxnSpLocks/>
            </p:cNvCxnSpPr>
            <p:nvPr/>
          </p:nvCxnSpPr>
          <p:spPr bwMode="gray">
            <a:xfrm flipH="1">
              <a:off x="0" y="630872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1" name="Gerader Verbinder 200">
              <a:extLst>
                <a:ext uri="{FF2B5EF4-FFF2-40B4-BE49-F238E27FC236}">
                  <a16:creationId xmlns:a16="http://schemas.microsoft.com/office/drawing/2014/main" id="{76621255-92C9-D570-982C-322718348BF8}"/>
                </a:ext>
              </a:extLst>
            </p:cNvPr>
            <p:cNvCxnSpPr>
              <a:cxnSpLocks/>
            </p:cNvCxnSpPr>
            <p:nvPr/>
          </p:nvCxnSpPr>
          <p:spPr bwMode="gray">
            <a:xfrm flipH="1">
              <a:off x="0" y="6597650"/>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grpSp>
        <p:nvGrpSpPr>
          <p:cNvPr id="40" name="Gruppieren 39">
            <a:extLst>
              <a:ext uri="{FF2B5EF4-FFF2-40B4-BE49-F238E27FC236}">
                <a16:creationId xmlns:a16="http://schemas.microsoft.com/office/drawing/2014/main" id="{972EC8B1-6F15-51F0-E428-6FA5E2620AD0}"/>
              </a:ext>
              <a:ext uri="{C183D7F6-B498-43B3-948B-1728B52AA6E4}">
                <adec:decorative xmlns:adec="http://schemas.microsoft.com/office/drawing/2017/decorative" val="1"/>
              </a:ext>
            </a:extLst>
          </p:cNvPr>
          <p:cNvGrpSpPr>
            <a:grpSpLocks/>
          </p:cNvGrpSpPr>
          <p:nvPr userDrawn="1"/>
        </p:nvGrpSpPr>
        <p:grpSpPr bwMode="gray">
          <a:xfrm>
            <a:off x="623888" y="-254000"/>
            <a:ext cx="11233150" cy="144000"/>
            <a:chOff x="623888" y="0"/>
            <a:chExt cx="11233150" cy="6858000"/>
          </a:xfrm>
        </p:grpSpPr>
        <p:cxnSp>
          <p:nvCxnSpPr>
            <p:cNvPr id="41" name="Gerader Verbinder 40">
              <a:extLst>
                <a:ext uri="{FF2B5EF4-FFF2-40B4-BE49-F238E27FC236}">
                  <a16:creationId xmlns:a16="http://schemas.microsoft.com/office/drawing/2014/main" id="{BF567219-870D-73A9-2074-57D7AC9AC10C}"/>
                </a:ext>
              </a:extLst>
            </p:cNvPr>
            <p:cNvCxnSpPr/>
            <p:nvPr/>
          </p:nvCxnSpPr>
          <p:spPr bwMode="gray">
            <a:xfrm>
              <a:off x="62388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42" name="Gerader Verbinder 41">
              <a:extLst>
                <a:ext uri="{FF2B5EF4-FFF2-40B4-BE49-F238E27FC236}">
                  <a16:creationId xmlns:a16="http://schemas.microsoft.com/office/drawing/2014/main" id="{F09652A2-DD7E-4F53-6538-3F7FB33CD483}"/>
                </a:ext>
              </a:extLst>
            </p:cNvPr>
            <p:cNvCxnSpPr/>
            <p:nvPr/>
          </p:nvCxnSpPr>
          <p:spPr bwMode="gray">
            <a:xfrm>
              <a:off x="1185703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grpSp>
        <p:nvGrpSpPr>
          <p:cNvPr id="51" name="Gruppieren 50">
            <a:extLst>
              <a:ext uri="{FF2B5EF4-FFF2-40B4-BE49-F238E27FC236}">
                <a16:creationId xmlns:a16="http://schemas.microsoft.com/office/drawing/2014/main" id="{6B4B7644-61B5-36B2-67FD-E2A353161E7C}"/>
              </a:ext>
              <a:ext uri="{C183D7F6-B498-43B3-948B-1728B52AA6E4}">
                <adec:decorative xmlns:adec="http://schemas.microsoft.com/office/drawing/2017/decorative" val="1"/>
              </a:ext>
            </a:extLst>
          </p:cNvPr>
          <p:cNvGrpSpPr>
            <a:grpSpLocks/>
          </p:cNvGrpSpPr>
          <p:nvPr userDrawn="1"/>
        </p:nvGrpSpPr>
        <p:grpSpPr bwMode="gray">
          <a:xfrm>
            <a:off x="623888" y="6972300"/>
            <a:ext cx="11233150" cy="144000"/>
            <a:chOff x="623888" y="0"/>
            <a:chExt cx="11233150" cy="6858000"/>
          </a:xfrm>
        </p:grpSpPr>
        <p:cxnSp>
          <p:nvCxnSpPr>
            <p:cNvPr id="52" name="Gerader Verbinder 51">
              <a:extLst>
                <a:ext uri="{FF2B5EF4-FFF2-40B4-BE49-F238E27FC236}">
                  <a16:creationId xmlns:a16="http://schemas.microsoft.com/office/drawing/2014/main" id="{551B1EE3-E64F-C143-F6EA-3D35D8C489F2}"/>
                </a:ext>
              </a:extLst>
            </p:cNvPr>
            <p:cNvCxnSpPr/>
            <p:nvPr/>
          </p:nvCxnSpPr>
          <p:spPr bwMode="gray">
            <a:xfrm>
              <a:off x="62388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53" name="Gerader Verbinder 52">
              <a:extLst>
                <a:ext uri="{FF2B5EF4-FFF2-40B4-BE49-F238E27FC236}">
                  <a16:creationId xmlns:a16="http://schemas.microsoft.com/office/drawing/2014/main" id="{9C01DC83-47DD-11CE-C2E9-5BF49282ADE9}"/>
                </a:ext>
              </a:extLst>
            </p:cNvPr>
            <p:cNvCxnSpPr/>
            <p:nvPr/>
          </p:nvCxnSpPr>
          <p:spPr bwMode="gray">
            <a:xfrm>
              <a:off x="1185703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56640421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Keymessage gelb">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DA25395A-8F8D-D2E4-F755-32C3801B6119}"/>
              </a:ext>
            </a:extLst>
          </p:cNvPr>
          <p:cNvGraphicFramePr>
            <a:graphicFrameLocks noChangeAspect="1"/>
          </p:cNvGraphicFramePr>
          <p:nvPr userDrawn="1">
            <p:custDataLst>
              <p:tags r:id="rId1"/>
            </p:custDataLst>
            <p:extLst>
              <p:ext uri="{D42A27DB-BD31-4B8C-83A1-F6EECF244321}">
                <p14:modId xmlns:p14="http://schemas.microsoft.com/office/powerpoint/2010/main" val="315256527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306" imgH="306" progId="TCLayout.ActiveDocument.1">
                  <p:embed/>
                </p:oleObj>
              </mc:Choice>
              <mc:Fallback>
                <p:oleObj name="think-cell Folie" r:id="rId3" imgW="306" imgH="306" progId="TCLayout.ActiveDocument.1">
                  <p:embed/>
                  <p:pic>
                    <p:nvPicPr>
                      <p:cNvPr id="8" name="think-cell data - do not delete" hidden="1">
                        <a:extLst>
                          <a:ext uri="{FF2B5EF4-FFF2-40B4-BE49-F238E27FC236}">
                            <a16:creationId xmlns:a16="http://schemas.microsoft.com/office/drawing/2014/main" id="{DA25395A-8F8D-D2E4-F755-32C3801B611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pic>
        <p:nvPicPr>
          <p:cNvPr id="3" name="Grafik 2" descr="Bild füllt die komplette Folie aus, oben links Keymessage und Untertitel. Das Bild zeigt eine gelbe Wellenstruktur.">
            <a:extLst>
              <a:ext uri="{FF2B5EF4-FFF2-40B4-BE49-F238E27FC236}">
                <a16:creationId xmlns:a16="http://schemas.microsoft.com/office/drawing/2014/main" id="{5954209D-6538-1F59-7CA1-C53125F44D82}"/>
              </a:ext>
            </a:extLst>
          </p:cNvPr>
          <p:cNvPicPr>
            <a:picLocks noChangeAspect="1"/>
          </p:cNvPicPr>
          <p:nvPr userDrawn="1"/>
        </p:nvPicPr>
        <p:blipFill rotWithShape="1">
          <a:blip r:embed="rId5">
            <a:extLst>
              <a:ext uri="{28A0092B-C50C-407E-A947-70E740481C1C}">
                <a14:useLocalDpi xmlns:a14="http://schemas.microsoft.com/office/drawing/2010/main" val="0"/>
              </a:ext>
            </a:extLst>
          </a:blip>
          <a:srcRect/>
          <a:stretch/>
        </p:blipFill>
        <p:spPr bwMode="gray">
          <a:xfrm>
            <a:off x="0" y="0"/>
            <a:ext cx="12192000" cy="6857999"/>
          </a:xfrm>
          <a:prstGeom prst="rect">
            <a:avLst/>
          </a:prstGeom>
        </p:spPr>
      </p:pic>
      <p:sp>
        <p:nvSpPr>
          <p:cNvPr id="5" name="Titel 4">
            <a:extLst>
              <a:ext uri="{FF2B5EF4-FFF2-40B4-BE49-F238E27FC236}">
                <a16:creationId xmlns:a16="http://schemas.microsoft.com/office/drawing/2014/main" id="{99C42C62-481A-C70F-8CB4-2E9CD95967AB}"/>
              </a:ext>
            </a:extLst>
          </p:cNvPr>
          <p:cNvSpPr>
            <a:spLocks noGrp="1"/>
          </p:cNvSpPr>
          <p:nvPr>
            <p:ph type="title"/>
          </p:nvPr>
        </p:nvSpPr>
        <p:spPr bwMode="gray">
          <a:xfrm>
            <a:off x="623890" y="620712"/>
            <a:ext cx="5400000" cy="2664000"/>
          </a:xfrm>
          <a:custGeom>
            <a:avLst/>
            <a:gdLst>
              <a:gd name="connsiteX0" fmla="*/ 0 w 5472111"/>
              <a:gd name="connsiteY0" fmla="*/ 0 h 2605087"/>
              <a:gd name="connsiteX1" fmla="*/ 254000 w 5472111"/>
              <a:gd name="connsiteY1" fmla="*/ 0 h 2605087"/>
              <a:gd name="connsiteX2" fmla="*/ 1257761 w 5472111"/>
              <a:gd name="connsiteY2" fmla="*/ 0 h 2605087"/>
              <a:gd name="connsiteX3" fmla="*/ 4214350 w 5472111"/>
              <a:gd name="connsiteY3" fmla="*/ 0 h 2605087"/>
              <a:gd name="connsiteX4" fmla="*/ 5218111 w 5472111"/>
              <a:gd name="connsiteY4" fmla="*/ 0 h 2605087"/>
              <a:gd name="connsiteX5" fmla="*/ 5251717 w 5472111"/>
              <a:gd name="connsiteY5" fmla="*/ 0 h 2605087"/>
              <a:gd name="connsiteX6" fmla="*/ 5472111 w 5472111"/>
              <a:gd name="connsiteY6" fmla="*/ 220394 h 2605087"/>
              <a:gd name="connsiteX7" fmla="*/ 5472111 w 5472111"/>
              <a:gd name="connsiteY7" fmla="*/ 1041397 h 2605087"/>
              <a:gd name="connsiteX8" fmla="*/ 5472111 w 5472111"/>
              <a:gd name="connsiteY8" fmla="*/ 1563690 h 2605087"/>
              <a:gd name="connsiteX9" fmla="*/ 5472111 w 5472111"/>
              <a:gd name="connsiteY9" fmla="*/ 2605087 h 2605087"/>
              <a:gd name="connsiteX10" fmla="*/ 5218111 w 5472111"/>
              <a:gd name="connsiteY10" fmla="*/ 2605087 h 2605087"/>
              <a:gd name="connsiteX11" fmla="*/ 4214350 w 5472111"/>
              <a:gd name="connsiteY11" fmla="*/ 2605087 h 2605087"/>
              <a:gd name="connsiteX12" fmla="*/ 1257761 w 5472111"/>
              <a:gd name="connsiteY12" fmla="*/ 2605087 h 2605087"/>
              <a:gd name="connsiteX13" fmla="*/ 254000 w 5472111"/>
              <a:gd name="connsiteY13" fmla="*/ 2605087 h 2605087"/>
              <a:gd name="connsiteX14" fmla="*/ 220394 w 5472111"/>
              <a:gd name="connsiteY14" fmla="*/ 2605087 h 2605087"/>
              <a:gd name="connsiteX15" fmla="*/ 0 w 5472111"/>
              <a:gd name="connsiteY15" fmla="*/ 2384693 h 2605087"/>
              <a:gd name="connsiteX16" fmla="*/ 0 w 5472111"/>
              <a:gd name="connsiteY16" fmla="*/ 1563690 h 2605087"/>
              <a:gd name="connsiteX17" fmla="*/ 0 w 5472111"/>
              <a:gd name="connsiteY17" fmla="*/ 1041397 h 26050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472111" h="2605087">
                <a:moveTo>
                  <a:pt x="0" y="0"/>
                </a:moveTo>
                <a:lnTo>
                  <a:pt x="254000" y="0"/>
                </a:lnTo>
                <a:lnTo>
                  <a:pt x="1257761" y="0"/>
                </a:lnTo>
                <a:lnTo>
                  <a:pt x="4214350" y="0"/>
                </a:lnTo>
                <a:lnTo>
                  <a:pt x="5218111" y="0"/>
                </a:lnTo>
                <a:lnTo>
                  <a:pt x="5251717" y="0"/>
                </a:lnTo>
                <a:cubicBezTo>
                  <a:pt x="5373437" y="0"/>
                  <a:pt x="5472111" y="98674"/>
                  <a:pt x="5472111" y="220394"/>
                </a:cubicBezTo>
                <a:lnTo>
                  <a:pt x="5472111" y="1041397"/>
                </a:lnTo>
                <a:lnTo>
                  <a:pt x="5472111" y="1563690"/>
                </a:lnTo>
                <a:lnTo>
                  <a:pt x="5472111" y="2605087"/>
                </a:lnTo>
                <a:lnTo>
                  <a:pt x="5218111" y="2605087"/>
                </a:lnTo>
                <a:lnTo>
                  <a:pt x="4214350" y="2605087"/>
                </a:lnTo>
                <a:lnTo>
                  <a:pt x="1257761" y="2605087"/>
                </a:lnTo>
                <a:lnTo>
                  <a:pt x="254000" y="2605087"/>
                </a:lnTo>
                <a:lnTo>
                  <a:pt x="220394" y="2605087"/>
                </a:lnTo>
                <a:cubicBezTo>
                  <a:pt x="98674" y="2605087"/>
                  <a:pt x="0" y="2506413"/>
                  <a:pt x="0" y="2384693"/>
                </a:cubicBezTo>
                <a:lnTo>
                  <a:pt x="0" y="1563690"/>
                </a:lnTo>
                <a:lnTo>
                  <a:pt x="0" y="1041397"/>
                </a:lnTo>
                <a:close/>
              </a:path>
            </a:pathLst>
          </a:custGeom>
          <a:solidFill>
            <a:schemeClr val="bg1"/>
          </a:solidFill>
        </p:spPr>
        <p:txBody>
          <a:bodyPr vert="horz" wrap="square" lIns="216000" tIns="684000" rIns="216000" bIns="144000">
            <a:noAutofit/>
          </a:bodyPr>
          <a:lstStyle>
            <a:lvl1pPr rtl="0">
              <a:defRPr sz="2400"/>
            </a:lvl1pPr>
          </a:lstStyle>
          <a:p>
            <a:r>
              <a:rPr lang="de-DE"/>
              <a:t>Mastertitelformat bearbeiten</a:t>
            </a:r>
          </a:p>
        </p:txBody>
      </p:sp>
      <p:sp>
        <p:nvSpPr>
          <p:cNvPr id="12" name="Textplatzhalter 11">
            <a:extLst>
              <a:ext uri="{FF2B5EF4-FFF2-40B4-BE49-F238E27FC236}">
                <a16:creationId xmlns:a16="http://schemas.microsoft.com/office/drawing/2014/main" id="{5886BF3F-05AB-B72A-A5EC-1196760E9C96}"/>
              </a:ext>
            </a:extLst>
          </p:cNvPr>
          <p:cNvSpPr>
            <a:spLocks noGrp="1"/>
          </p:cNvSpPr>
          <p:nvPr>
            <p:ph type="body" sz="quarter" idx="12" hasCustomPrompt="1"/>
          </p:nvPr>
        </p:nvSpPr>
        <p:spPr bwMode="gray">
          <a:xfrm>
            <a:off x="839905" y="823339"/>
            <a:ext cx="4968000" cy="246221"/>
          </a:xfrm>
          <a:noFill/>
        </p:spPr>
        <p:txBody>
          <a:bodyPr wrap="square" lIns="0" tIns="0" rIns="0" bIns="0" anchor="ctr">
            <a:noAutofit/>
          </a:bodyPr>
          <a:lstStyle>
            <a:lvl1pPr rtl="0">
              <a:defRPr sz="1600" b="0">
                <a:solidFill>
                  <a:schemeClr val="tx1"/>
                </a:solidFill>
              </a:defRPr>
            </a:lvl1pPr>
          </a:lstStyle>
          <a:p>
            <a:pPr lvl="0"/>
            <a:r>
              <a:rPr lang="de-DE" dirty="0" err="1"/>
              <a:t>Subtitle</a:t>
            </a:r>
            <a:r>
              <a:rPr lang="de-DE" dirty="0"/>
              <a:t> einfügen</a:t>
            </a:r>
          </a:p>
        </p:txBody>
      </p:sp>
      <p:sp>
        <p:nvSpPr>
          <p:cNvPr id="185" name="Fußzeilenplatzhalter 184">
            <a:extLst>
              <a:ext uri="{FF2B5EF4-FFF2-40B4-BE49-F238E27FC236}">
                <a16:creationId xmlns:a16="http://schemas.microsoft.com/office/drawing/2014/main" id="{14FDEAE1-4FB5-4A33-FE6C-40E5A50F09AC}"/>
              </a:ext>
            </a:extLst>
          </p:cNvPr>
          <p:cNvSpPr>
            <a:spLocks noGrp="1"/>
          </p:cNvSpPr>
          <p:nvPr>
            <p:ph type="ftr" sz="quarter" idx="13"/>
          </p:nvPr>
        </p:nvSpPr>
        <p:spPr/>
        <p:txBody>
          <a:bodyPr/>
          <a:lstStyle>
            <a:lvl1pPr>
              <a:defRPr>
                <a:solidFill>
                  <a:schemeClr val="bg1"/>
                </a:solidFill>
              </a:defRPr>
            </a:lvl1pPr>
          </a:lstStyle>
          <a:p>
            <a:r>
              <a:rPr lang="de-DE"/>
              <a:t>© msg systems ag | Titel einfügen | 2024</a:t>
            </a:r>
            <a:endParaRPr lang="de-DE" dirty="0"/>
          </a:p>
        </p:txBody>
      </p:sp>
      <p:sp>
        <p:nvSpPr>
          <p:cNvPr id="186" name="Foliennummernplatzhalter 185">
            <a:extLst>
              <a:ext uri="{FF2B5EF4-FFF2-40B4-BE49-F238E27FC236}">
                <a16:creationId xmlns:a16="http://schemas.microsoft.com/office/drawing/2014/main" id="{42679077-A045-2B6D-7D97-2CABB7B3F0CC}"/>
              </a:ext>
            </a:extLst>
          </p:cNvPr>
          <p:cNvSpPr>
            <a:spLocks noGrp="1"/>
          </p:cNvSpPr>
          <p:nvPr>
            <p:ph type="sldNum" sz="quarter" idx="14"/>
          </p:nvPr>
        </p:nvSpPr>
        <p:spPr/>
        <p:txBody>
          <a:bodyPr/>
          <a:lstStyle>
            <a:lvl1pPr>
              <a:defRPr>
                <a:solidFill>
                  <a:schemeClr val="bg1"/>
                </a:solidFill>
              </a:defRPr>
            </a:lvl1pPr>
          </a:lstStyle>
          <a:p>
            <a:fld id="{1FBD72F1-A42A-46B0-A7F8-CE6A9835826C}" type="slidenum">
              <a:rPr lang="de-DE" smtClean="0"/>
              <a:pPr/>
              <a:t>‹Nr.›</a:t>
            </a:fld>
            <a:endParaRPr lang="de-DE" dirty="0"/>
          </a:p>
        </p:txBody>
      </p:sp>
      <p:grpSp>
        <p:nvGrpSpPr>
          <p:cNvPr id="40" name="Gruppieren 39">
            <a:extLst>
              <a:ext uri="{FF2B5EF4-FFF2-40B4-BE49-F238E27FC236}">
                <a16:creationId xmlns:a16="http://schemas.microsoft.com/office/drawing/2014/main" id="{972EC8B1-6F15-51F0-E428-6FA5E2620AD0}"/>
              </a:ext>
              <a:ext uri="{C183D7F6-B498-43B3-948B-1728B52AA6E4}">
                <adec:decorative xmlns:adec="http://schemas.microsoft.com/office/drawing/2017/decorative" val="1"/>
              </a:ext>
            </a:extLst>
          </p:cNvPr>
          <p:cNvGrpSpPr>
            <a:grpSpLocks/>
          </p:cNvGrpSpPr>
          <p:nvPr userDrawn="1"/>
        </p:nvGrpSpPr>
        <p:grpSpPr bwMode="gray">
          <a:xfrm>
            <a:off x="623888" y="-254000"/>
            <a:ext cx="11233150" cy="144000"/>
            <a:chOff x="623888" y="0"/>
            <a:chExt cx="11233150" cy="6858000"/>
          </a:xfrm>
        </p:grpSpPr>
        <p:cxnSp>
          <p:nvCxnSpPr>
            <p:cNvPr id="41" name="Gerader Verbinder 40">
              <a:extLst>
                <a:ext uri="{FF2B5EF4-FFF2-40B4-BE49-F238E27FC236}">
                  <a16:creationId xmlns:a16="http://schemas.microsoft.com/office/drawing/2014/main" id="{BF567219-870D-73A9-2074-57D7AC9AC10C}"/>
                </a:ext>
              </a:extLst>
            </p:cNvPr>
            <p:cNvCxnSpPr/>
            <p:nvPr/>
          </p:nvCxnSpPr>
          <p:spPr bwMode="gray">
            <a:xfrm>
              <a:off x="62388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42" name="Gerader Verbinder 41">
              <a:extLst>
                <a:ext uri="{FF2B5EF4-FFF2-40B4-BE49-F238E27FC236}">
                  <a16:creationId xmlns:a16="http://schemas.microsoft.com/office/drawing/2014/main" id="{F09652A2-DD7E-4F53-6538-3F7FB33CD483}"/>
                </a:ext>
              </a:extLst>
            </p:cNvPr>
            <p:cNvCxnSpPr/>
            <p:nvPr/>
          </p:nvCxnSpPr>
          <p:spPr bwMode="gray">
            <a:xfrm>
              <a:off x="1185703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grpSp>
        <p:nvGrpSpPr>
          <p:cNvPr id="51" name="Gruppieren 50">
            <a:extLst>
              <a:ext uri="{FF2B5EF4-FFF2-40B4-BE49-F238E27FC236}">
                <a16:creationId xmlns:a16="http://schemas.microsoft.com/office/drawing/2014/main" id="{6B4B7644-61B5-36B2-67FD-E2A353161E7C}"/>
              </a:ext>
              <a:ext uri="{C183D7F6-B498-43B3-948B-1728B52AA6E4}">
                <adec:decorative xmlns:adec="http://schemas.microsoft.com/office/drawing/2017/decorative" val="1"/>
              </a:ext>
            </a:extLst>
          </p:cNvPr>
          <p:cNvGrpSpPr>
            <a:grpSpLocks/>
          </p:cNvGrpSpPr>
          <p:nvPr userDrawn="1"/>
        </p:nvGrpSpPr>
        <p:grpSpPr bwMode="gray">
          <a:xfrm>
            <a:off x="623888" y="6972300"/>
            <a:ext cx="11233150" cy="144000"/>
            <a:chOff x="623888" y="0"/>
            <a:chExt cx="11233150" cy="6858000"/>
          </a:xfrm>
        </p:grpSpPr>
        <p:cxnSp>
          <p:nvCxnSpPr>
            <p:cNvPr id="52" name="Gerader Verbinder 51">
              <a:extLst>
                <a:ext uri="{FF2B5EF4-FFF2-40B4-BE49-F238E27FC236}">
                  <a16:creationId xmlns:a16="http://schemas.microsoft.com/office/drawing/2014/main" id="{551B1EE3-E64F-C143-F6EA-3D35D8C489F2}"/>
                </a:ext>
              </a:extLst>
            </p:cNvPr>
            <p:cNvCxnSpPr/>
            <p:nvPr/>
          </p:nvCxnSpPr>
          <p:spPr bwMode="gray">
            <a:xfrm>
              <a:off x="62388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53" name="Gerader Verbinder 52">
              <a:extLst>
                <a:ext uri="{FF2B5EF4-FFF2-40B4-BE49-F238E27FC236}">
                  <a16:creationId xmlns:a16="http://schemas.microsoft.com/office/drawing/2014/main" id="{9C01DC83-47DD-11CE-C2E9-5BF49282ADE9}"/>
                </a:ext>
              </a:extLst>
            </p:cNvPr>
            <p:cNvCxnSpPr/>
            <p:nvPr/>
          </p:nvCxnSpPr>
          <p:spPr bwMode="gray">
            <a:xfrm>
              <a:off x="1185703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pic>
        <p:nvPicPr>
          <p:cNvPr id="6" name="Grafik 5">
            <a:extLst>
              <a:ext uri="{FF2B5EF4-FFF2-40B4-BE49-F238E27FC236}">
                <a16:creationId xmlns:a16="http://schemas.microsoft.com/office/drawing/2014/main" id="{7A5D8476-4187-5C37-8078-7168A03C1466}"/>
              </a:ext>
              <a:ext uri="{C183D7F6-B498-43B3-948B-1728B52AA6E4}">
                <adec:decorative xmlns:adec="http://schemas.microsoft.com/office/drawing/2017/decorative" val="1"/>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bwMode="gray">
          <a:xfrm>
            <a:off x="10704521" y="296864"/>
            <a:ext cx="1152942" cy="360000"/>
          </a:xfrm>
          <a:prstGeom prst="rect">
            <a:avLst/>
          </a:prstGeom>
        </p:spPr>
      </p:pic>
    </p:spTree>
    <p:extLst>
      <p:ext uri="{BB962C8B-B14F-4D97-AF65-F5344CB8AC3E}">
        <p14:creationId xmlns:p14="http://schemas.microsoft.com/office/powerpoint/2010/main" val="313357958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Keymessage grün">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DA25395A-8F8D-D2E4-F755-32C3801B6119}"/>
              </a:ext>
            </a:extLst>
          </p:cNvPr>
          <p:cNvGraphicFramePr>
            <a:graphicFrameLocks noChangeAspect="1"/>
          </p:cNvGraphicFramePr>
          <p:nvPr userDrawn="1">
            <p:custDataLst>
              <p:tags r:id="rId1"/>
            </p:custDataLst>
            <p:extLst>
              <p:ext uri="{D42A27DB-BD31-4B8C-83A1-F6EECF244321}">
                <p14:modId xmlns:p14="http://schemas.microsoft.com/office/powerpoint/2010/main" val="212342465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306" imgH="306" progId="TCLayout.ActiveDocument.1">
                  <p:embed/>
                </p:oleObj>
              </mc:Choice>
              <mc:Fallback>
                <p:oleObj name="think-cell Folie" r:id="rId3" imgW="306" imgH="306" progId="TCLayout.ActiveDocument.1">
                  <p:embed/>
                  <p:pic>
                    <p:nvPicPr>
                      <p:cNvPr id="8" name="think-cell data - do not delete" hidden="1">
                        <a:extLst>
                          <a:ext uri="{FF2B5EF4-FFF2-40B4-BE49-F238E27FC236}">
                            <a16:creationId xmlns:a16="http://schemas.microsoft.com/office/drawing/2014/main" id="{DA25395A-8F8D-D2E4-F755-32C3801B611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pic>
        <p:nvPicPr>
          <p:cNvPr id="4" name="Grafik 3" descr="Bild füllt die komplette Folie aus, oben links Keymessage und Untertitel. Das Bild zeigt eine grüne Wellenstruktur.">
            <a:extLst>
              <a:ext uri="{FF2B5EF4-FFF2-40B4-BE49-F238E27FC236}">
                <a16:creationId xmlns:a16="http://schemas.microsoft.com/office/drawing/2014/main" id="{E435F2FA-DC13-0092-B7C8-6FE9692BEBE8}"/>
              </a:ext>
              <a:ext uri="{C183D7F6-B498-43B3-948B-1728B52AA6E4}">
                <adec:decorative xmlns:adec="http://schemas.microsoft.com/office/drawing/2017/decorative" val="0"/>
              </a:ext>
            </a:extLst>
          </p:cNvPr>
          <p:cNvPicPr>
            <a:picLocks noChangeAspect="1"/>
          </p:cNvPicPr>
          <p:nvPr userDrawn="1"/>
        </p:nvPicPr>
        <p:blipFill rotWithShape="1">
          <a:blip r:embed="rId5">
            <a:extLst>
              <a:ext uri="{28A0092B-C50C-407E-A947-70E740481C1C}">
                <a14:useLocalDpi xmlns:a14="http://schemas.microsoft.com/office/drawing/2010/main" val="0"/>
              </a:ext>
            </a:extLst>
          </a:blip>
          <a:srcRect/>
          <a:stretch/>
        </p:blipFill>
        <p:spPr bwMode="gray">
          <a:xfrm flipH="1">
            <a:off x="0" y="0"/>
            <a:ext cx="12192000" cy="6857999"/>
          </a:xfrm>
          <a:prstGeom prst="rect">
            <a:avLst/>
          </a:prstGeom>
        </p:spPr>
      </p:pic>
      <p:sp>
        <p:nvSpPr>
          <p:cNvPr id="5" name="Titel 4">
            <a:extLst>
              <a:ext uri="{FF2B5EF4-FFF2-40B4-BE49-F238E27FC236}">
                <a16:creationId xmlns:a16="http://schemas.microsoft.com/office/drawing/2014/main" id="{87F750BD-576D-BAF4-908D-604465D3B9C5}"/>
              </a:ext>
            </a:extLst>
          </p:cNvPr>
          <p:cNvSpPr>
            <a:spLocks noGrp="1"/>
          </p:cNvSpPr>
          <p:nvPr>
            <p:ph type="title"/>
          </p:nvPr>
        </p:nvSpPr>
        <p:spPr bwMode="gray">
          <a:xfrm>
            <a:off x="623890" y="620712"/>
            <a:ext cx="5400000" cy="2664000"/>
          </a:xfrm>
          <a:custGeom>
            <a:avLst/>
            <a:gdLst>
              <a:gd name="connsiteX0" fmla="*/ 0 w 5472111"/>
              <a:gd name="connsiteY0" fmla="*/ 0 h 2605087"/>
              <a:gd name="connsiteX1" fmla="*/ 254000 w 5472111"/>
              <a:gd name="connsiteY1" fmla="*/ 0 h 2605087"/>
              <a:gd name="connsiteX2" fmla="*/ 1257761 w 5472111"/>
              <a:gd name="connsiteY2" fmla="*/ 0 h 2605087"/>
              <a:gd name="connsiteX3" fmla="*/ 4214350 w 5472111"/>
              <a:gd name="connsiteY3" fmla="*/ 0 h 2605087"/>
              <a:gd name="connsiteX4" fmla="*/ 5218111 w 5472111"/>
              <a:gd name="connsiteY4" fmla="*/ 0 h 2605087"/>
              <a:gd name="connsiteX5" fmla="*/ 5251717 w 5472111"/>
              <a:gd name="connsiteY5" fmla="*/ 0 h 2605087"/>
              <a:gd name="connsiteX6" fmla="*/ 5472111 w 5472111"/>
              <a:gd name="connsiteY6" fmla="*/ 220394 h 2605087"/>
              <a:gd name="connsiteX7" fmla="*/ 5472111 w 5472111"/>
              <a:gd name="connsiteY7" fmla="*/ 1041397 h 2605087"/>
              <a:gd name="connsiteX8" fmla="*/ 5472111 w 5472111"/>
              <a:gd name="connsiteY8" fmla="*/ 1563690 h 2605087"/>
              <a:gd name="connsiteX9" fmla="*/ 5472111 w 5472111"/>
              <a:gd name="connsiteY9" fmla="*/ 2605087 h 2605087"/>
              <a:gd name="connsiteX10" fmla="*/ 5218111 w 5472111"/>
              <a:gd name="connsiteY10" fmla="*/ 2605087 h 2605087"/>
              <a:gd name="connsiteX11" fmla="*/ 4214350 w 5472111"/>
              <a:gd name="connsiteY11" fmla="*/ 2605087 h 2605087"/>
              <a:gd name="connsiteX12" fmla="*/ 1257761 w 5472111"/>
              <a:gd name="connsiteY12" fmla="*/ 2605087 h 2605087"/>
              <a:gd name="connsiteX13" fmla="*/ 254000 w 5472111"/>
              <a:gd name="connsiteY13" fmla="*/ 2605087 h 2605087"/>
              <a:gd name="connsiteX14" fmla="*/ 220394 w 5472111"/>
              <a:gd name="connsiteY14" fmla="*/ 2605087 h 2605087"/>
              <a:gd name="connsiteX15" fmla="*/ 0 w 5472111"/>
              <a:gd name="connsiteY15" fmla="*/ 2384693 h 2605087"/>
              <a:gd name="connsiteX16" fmla="*/ 0 w 5472111"/>
              <a:gd name="connsiteY16" fmla="*/ 1563690 h 2605087"/>
              <a:gd name="connsiteX17" fmla="*/ 0 w 5472111"/>
              <a:gd name="connsiteY17" fmla="*/ 1041397 h 26050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472111" h="2605087">
                <a:moveTo>
                  <a:pt x="0" y="0"/>
                </a:moveTo>
                <a:lnTo>
                  <a:pt x="254000" y="0"/>
                </a:lnTo>
                <a:lnTo>
                  <a:pt x="1257761" y="0"/>
                </a:lnTo>
                <a:lnTo>
                  <a:pt x="4214350" y="0"/>
                </a:lnTo>
                <a:lnTo>
                  <a:pt x="5218111" y="0"/>
                </a:lnTo>
                <a:lnTo>
                  <a:pt x="5251717" y="0"/>
                </a:lnTo>
                <a:cubicBezTo>
                  <a:pt x="5373437" y="0"/>
                  <a:pt x="5472111" y="98674"/>
                  <a:pt x="5472111" y="220394"/>
                </a:cubicBezTo>
                <a:lnTo>
                  <a:pt x="5472111" y="1041397"/>
                </a:lnTo>
                <a:lnTo>
                  <a:pt x="5472111" y="1563690"/>
                </a:lnTo>
                <a:lnTo>
                  <a:pt x="5472111" y="2605087"/>
                </a:lnTo>
                <a:lnTo>
                  <a:pt x="5218111" y="2605087"/>
                </a:lnTo>
                <a:lnTo>
                  <a:pt x="4214350" y="2605087"/>
                </a:lnTo>
                <a:lnTo>
                  <a:pt x="1257761" y="2605087"/>
                </a:lnTo>
                <a:lnTo>
                  <a:pt x="254000" y="2605087"/>
                </a:lnTo>
                <a:lnTo>
                  <a:pt x="220394" y="2605087"/>
                </a:lnTo>
                <a:cubicBezTo>
                  <a:pt x="98674" y="2605087"/>
                  <a:pt x="0" y="2506413"/>
                  <a:pt x="0" y="2384693"/>
                </a:cubicBezTo>
                <a:lnTo>
                  <a:pt x="0" y="1563690"/>
                </a:lnTo>
                <a:lnTo>
                  <a:pt x="0" y="1041397"/>
                </a:lnTo>
                <a:close/>
              </a:path>
            </a:pathLst>
          </a:custGeom>
          <a:solidFill>
            <a:schemeClr val="bg1"/>
          </a:solidFill>
        </p:spPr>
        <p:txBody>
          <a:bodyPr vert="horz" wrap="square" lIns="216000" tIns="684000" rIns="216000" bIns="144000">
            <a:noAutofit/>
          </a:bodyPr>
          <a:lstStyle>
            <a:lvl1pPr rtl="0">
              <a:defRPr sz="2400"/>
            </a:lvl1pPr>
          </a:lstStyle>
          <a:p>
            <a:r>
              <a:rPr lang="de-DE"/>
              <a:t>Mastertitelformat bearbeiten</a:t>
            </a:r>
          </a:p>
        </p:txBody>
      </p:sp>
      <p:sp>
        <p:nvSpPr>
          <p:cNvPr id="12" name="Textplatzhalter 11">
            <a:extLst>
              <a:ext uri="{FF2B5EF4-FFF2-40B4-BE49-F238E27FC236}">
                <a16:creationId xmlns:a16="http://schemas.microsoft.com/office/drawing/2014/main" id="{5886BF3F-05AB-B72A-A5EC-1196760E9C96}"/>
              </a:ext>
            </a:extLst>
          </p:cNvPr>
          <p:cNvSpPr>
            <a:spLocks noGrp="1"/>
          </p:cNvSpPr>
          <p:nvPr>
            <p:ph type="body" sz="quarter" idx="12" hasCustomPrompt="1"/>
          </p:nvPr>
        </p:nvSpPr>
        <p:spPr bwMode="gray">
          <a:xfrm>
            <a:off x="839905" y="823339"/>
            <a:ext cx="4968000" cy="246221"/>
          </a:xfrm>
          <a:noFill/>
        </p:spPr>
        <p:txBody>
          <a:bodyPr wrap="square" lIns="0" tIns="0" rIns="0" bIns="0" anchor="ctr">
            <a:noAutofit/>
          </a:bodyPr>
          <a:lstStyle>
            <a:lvl1pPr rtl="0">
              <a:defRPr sz="1600" b="0">
                <a:solidFill>
                  <a:schemeClr val="tx1"/>
                </a:solidFill>
              </a:defRPr>
            </a:lvl1pPr>
          </a:lstStyle>
          <a:p>
            <a:pPr lvl="0"/>
            <a:r>
              <a:rPr lang="de-DE" dirty="0" err="1"/>
              <a:t>Subtitle</a:t>
            </a:r>
            <a:r>
              <a:rPr lang="de-DE" dirty="0"/>
              <a:t> einfügen</a:t>
            </a:r>
          </a:p>
        </p:txBody>
      </p:sp>
      <p:sp>
        <p:nvSpPr>
          <p:cNvPr id="2" name="Fußzeilenplatzhalter 1">
            <a:extLst>
              <a:ext uri="{FF2B5EF4-FFF2-40B4-BE49-F238E27FC236}">
                <a16:creationId xmlns:a16="http://schemas.microsoft.com/office/drawing/2014/main" id="{A7C5717B-FE45-5028-C429-89AA2A8A9A67}"/>
              </a:ext>
            </a:extLst>
          </p:cNvPr>
          <p:cNvSpPr>
            <a:spLocks noGrp="1"/>
          </p:cNvSpPr>
          <p:nvPr>
            <p:ph type="ftr" sz="quarter" idx="13"/>
          </p:nvPr>
        </p:nvSpPr>
        <p:spPr/>
        <p:txBody>
          <a:bodyPr/>
          <a:lstStyle>
            <a:lvl1pPr>
              <a:defRPr>
                <a:solidFill>
                  <a:schemeClr val="bg1"/>
                </a:solidFill>
              </a:defRPr>
            </a:lvl1pPr>
          </a:lstStyle>
          <a:p>
            <a:r>
              <a:rPr lang="de-DE"/>
              <a:t>© msg systems ag | Titel einfügen | 2024</a:t>
            </a:r>
            <a:endParaRPr lang="de-DE" dirty="0"/>
          </a:p>
        </p:txBody>
      </p:sp>
      <p:sp>
        <p:nvSpPr>
          <p:cNvPr id="3" name="Foliennummernplatzhalter 2">
            <a:extLst>
              <a:ext uri="{FF2B5EF4-FFF2-40B4-BE49-F238E27FC236}">
                <a16:creationId xmlns:a16="http://schemas.microsoft.com/office/drawing/2014/main" id="{4927A4AD-3F3C-C3F6-A92B-5F47DB26DDEB}"/>
              </a:ext>
            </a:extLst>
          </p:cNvPr>
          <p:cNvSpPr>
            <a:spLocks noGrp="1"/>
          </p:cNvSpPr>
          <p:nvPr>
            <p:ph type="sldNum" sz="quarter" idx="14"/>
          </p:nvPr>
        </p:nvSpPr>
        <p:spPr/>
        <p:txBody>
          <a:bodyPr/>
          <a:lstStyle>
            <a:lvl1pPr>
              <a:defRPr>
                <a:solidFill>
                  <a:schemeClr val="bg1"/>
                </a:solidFill>
              </a:defRPr>
            </a:lvl1pPr>
          </a:lstStyle>
          <a:p>
            <a:fld id="{1FBD72F1-A42A-46B0-A7F8-CE6A9835826C}" type="slidenum">
              <a:rPr lang="de-DE" smtClean="0"/>
              <a:pPr/>
              <a:t>‹Nr.›</a:t>
            </a:fld>
            <a:endParaRPr lang="de-DE" dirty="0"/>
          </a:p>
        </p:txBody>
      </p:sp>
      <p:grpSp>
        <p:nvGrpSpPr>
          <p:cNvPr id="40" name="Gruppieren 39">
            <a:extLst>
              <a:ext uri="{FF2B5EF4-FFF2-40B4-BE49-F238E27FC236}">
                <a16:creationId xmlns:a16="http://schemas.microsoft.com/office/drawing/2014/main" id="{972EC8B1-6F15-51F0-E428-6FA5E2620AD0}"/>
              </a:ext>
              <a:ext uri="{C183D7F6-B498-43B3-948B-1728B52AA6E4}">
                <adec:decorative xmlns:adec="http://schemas.microsoft.com/office/drawing/2017/decorative" val="1"/>
              </a:ext>
            </a:extLst>
          </p:cNvPr>
          <p:cNvGrpSpPr>
            <a:grpSpLocks/>
          </p:cNvGrpSpPr>
          <p:nvPr userDrawn="1"/>
        </p:nvGrpSpPr>
        <p:grpSpPr bwMode="gray">
          <a:xfrm>
            <a:off x="623888" y="-254000"/>
            <a:ext cx="11233150" cy="144000"/>
            <a:chOff x="623888" y="0"/>
            <a:chExt cx="11233150" cy="6858000"/>
          </a:xfrm>
        </p:grpSpPr>
        <p:cxnSp>
          <p:nvCxnSpPr>
            <p:cNvPr id="41" name="Gerader Verbinder 40">
              <a:extLst>
                <a:ext uri="{FF2B5EF4-FFF2-40B4-BE49-F238E27FC236}">
                  <a16:creationId xmlns:a16="http://schemas.microsoft.com/office/drawing/2014/main" id="{BF567219-870D-73A9-2074-57D7AC9AC10C}"/>
                </a:ext>
              </a:extLst>
            </p:cNvPr>
            <p:cNvCxnSpPr/>
            <p:nvPr/>
          </p:nvCxnSpPr>
          <p:spPr bwMode="gray">
            <a:xfrm>
              <a:off x="62388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42" name="Gerader Verbinder 41">
              <a:extLst>
                <a:ext uri="{FF2B5EF4-FFF2-40B4-BE49-F238E27FC236}">
                  <a16:creationId xmlns:a16="http://schemas.microsoft.com/office/drawing/2014/main" id="{F09652A2-DD7E-4F53-6538-3F7FB33CD483}"/>
                </a:ext>
              </a:extLst>
            </p:cNvPr>
            <p:cNvCxnSpPr/>
            <p:nvPr/>
          </p:nvCxnSpPr>
          <p:spPr bwMode="gray">
            <a:xfrm>
              <a:off x="1185703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grpSp>
        <p:nvGrpSpPr>
          <p:cNvPr id="51" name="Gruppieren 50">
            <a:extLst>
              <a:ext uri="{FF2B5EF4-FFF2-40B4-BE49-F238E27FC236}">
                <a16:creationId xmlns:a16="http://schemas.microsoft.com/office/drawing/2014/main" id="{6B4B7644-61B5-36B2-67FD-E2A353161E7C}"/>
              </a:ext>
              <a:ext uri="{C183D7F6-B498-43B3-948B-1728B52AA6E4}">
                <adec:decorative xmlns:adec="http://schemas.microsoft.com/office/drawing/2017/decorative" val="1"/>
              </a:ext>
            </a:extLst>
          </p:cNvPr>
          <p:cNvGrpSpPr>
            <a:grpSpLocks/>
          </p:cNvGrpSpPr>
          <p:nvPr userDrawn="1"/>
        </p:nvGrpSpPr>
        <p:grpSpPr bwMode="gray">
          <a:xfrm>
            <a:off x="623888" y="6972300"/>
            <a:ext cx="11233150" cy="144000"/>
            <a:chOff x="623888" y="0"/>
            <a:chExt cx="11233150" cy="6858000"/>
          </a:xfrm>
        </p:grpSpPr>
        <p:cxnSp>
          <p:nvCxnSpPr>
            <p:cNvPr id="52" name="Gerader Verbinder 51">
              <a:extLst>
                <a:ext uri="{FF2B5EF4-FFF2-40B4-BE49-F238E27FC236}">
                  <a16:creationId xmlns:a16="http://schemas.microsoft.com/office/drawing/2014/main" id="{551B1EE3-E64F-C143-F6EA-3D35D8C489F2}"/>
                </a:ext>
              </a:extLst>
            </p:cNvPr>
            <p:cNvCxnSpPr/>
            <p:nvPr/>
          </p:nvCxnSpPr>
          <p:spPr bwMode="gray">
            <a:xfrm>
              <a:off x="62388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53" name="Gerader Verbinder 52">
              <a:extLst>
                <a:ext uri="{FF2B5EF4-FFF2-40B4-BE49-F238E27FC236}">
                  <a16:creationId xmlns:a16="http://schemas.microsoft.com/office/drawing/2014/main" id="{9C01DC83-47DD-11CE-C2E9-5BF49282ADE9}"/>
                </a:ext>
              </a:extLst>
            </p:cNvPr>
            <p:cNvCxnSpPr/>
            <p:nvPr/>
          </p:nvCxnSpPr>
          <p:spPr bwMode="gray">
            <a:xfrm>
              <a:off x="1185703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pic>
        <p:nvPicPr>
          <p:cNvPr id="6" name="Grafik 5">
            <a:extLst>
              <a:ext uri="{FF2B5EF4-FFF2-40B4-BE49-F238E27FC236}">
                <a16:creationId xmlns:a16="http://schemas.microsoft.com/office/drawing/2014/main" id="{7A5D8476-4187-5C37-8078-7168A03C1466}"/>
              </a:ext>
              <a:ext uri="{C183D7F6-B498-43B3-948B-1728B52AA6E4}">
                <adec:decorative xmlns:adec="http://schemas.microsoft.com/office/drawing/2017/decorative" val="1"/>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bwMode="gray">
          <a:xfrm>
            <a:off x="10704521" y="296864"/>
            <a:ext cx="1152942" cy="360000"/>
          </a:xfrm>
          <a:prstGeom prst="rect">
            <a:avLst/>
          </a:prstGeom>
        </p:spPr>
      </p:pic>
    </p:spTree>
    <p:extLst>
      <p:ext uri="{BB962C8B-B14F-4D97-AF65-F5344CB8AC3E}">
        <p14:creationId xmlns:p14="http://schemas.microsoft.com/office/powerpoint/2010/main" val="15198685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Keymessage weiß">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DA25395A-8F8D-D2E4-F755-32C3801B6119}"/>
              </a:ext>
            </a:extLst>
          </p:cNvPr>
          <p:cNvGraphicFramePr>
            <a:graphicFrameLocks noChangeAspect="1"/>
          </p:cNvGraphicFramePr>
          <p:nvPr userDrawn="1">
            <p:custDataLst>
              <p:tags r:id="rId1"/>
            </p:custDataLst>
            <p:extLst>
              <p:ext uri="{D42A27DB-BD31-4B8C-83A1-F6EECF244321}">
                <p14:modId xmlns:p14="http://schemas.microsoft.com/office/powerpoint/2010/main" val="39956665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306" imgH="306" progId="TCLayout.ActiveDocument.1">
                  <p:embed/>
                </p:oleObj>
              </mc:Choice>
              <mc:Fallback>
                <p:oleObj name="think-cell Folie" r:id="rId3" imgW="306" imgH="306" progId="TCLayout.ActiveDocument.1">
                  <p:embed/>
                  <p:pic>
                    <p:nvPicPr>
                      <p:cNvPr id="8" name="think-cell data - do not delete" hidden="1">
                        <a:extLst>
                          <a:ext uri="{FF2B5EF4-FFF2-40B4-BE49-F238E27FC236}">
                            <a16:creationId xmlns:a16="http://schemas.microsoft.com/office/drawing/2014/main" id="{DA25395A-8F8D-D2E4-F755-32C3801B611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2" name="Textplatzhalter 11">
            <a:extLst>
              <a:ext uri="{FF2B5EF4-FFF2-40B4-BE49-F238E27FC236}">
                <a16:creationId xmlns:a16="http://schemas.microsoft.com/office/drawing/2014/main" id="{5886BF3F-05AB-B72A-A5EC-1196760E9C96}"/>
              </a:ext>
            </a:extLst>
          </p:cNvPr>
          <p:cNvSpPr>
            <a:spLocks noGrp="1"/>
          </p:cNvSpPr>
          <p:nvPr>
            <p:ph type="body" sz="quarter" idx="12" hasCustomPrompt="1"/>
          </p:nvPr>
        </p:nvSpPr>
        <p:spPr bwMode="gray">
          <a:xfrm>
            <a:off x="1487551" y="1525591"/>
            <a:ext cx="8425277" cy="246221"/>
          </a:xfrm>
          <a:noFill/>
        </p:spPr>
        <p:txBody>
          <a:bodyPr wrap="square" lIns="0" tIns="0" rIns="0" bIns="0" anchor="ctr">
            <a:noAutofit/>
          </a:bodyPr>
          <a:lstStyle>
            <a:lvl1pPr rtl="0">
              <a:defRPr sz="1600" b="0">
                <a:solidFill>
                  <a:schemeClr val="tx1"/>
                </a:solidFill>
              </a:defRPr>
            </a:lvl1pPr>
          </a:lstStyle>
          <a:p>
            <a:pPr lvl="0"/>
            <a:r>
              <a:rPr lang="de-DE" dirty="0" err="1"/>
              <a:t>Subtitle</a:t>
            </a:r>
            <a:r>
              <a:rPr lang="de-DE" dirty="0"/>
              <a:t> einfügen</a:t>
            </a:r>
          </a:p>
        </p:txBody>
      </p:sp>
      <p:sp>
        <p:nvSpPr>
          <p:cNvPr id="2" name="Titel 1">
            <a:extLst>
              <a:ext uri="{FF2B5EF4-FFF2-40B4-BE49-F238E27FC236}">
                <a16:creationId xmlns:a16="http://schemas.microsoft.com/office/drawing/2014/main" id="{6EFC4E64-FF88-559D-D12A-F48A2E523085}"/>
              </a:ext>
            </a:extLst>
          </p:cNvPr>
          <p:cNvSpPr>
            <a:spLocks noGrp="1"/>
          </p:cNvSpPr>
          <p:nvPr>
            <p:ph type="title"/>
          </p:nvPr>
        </p:nvSpPr>
        <p:spPr bwMode="gray">
          <a:xfrm>
            <a:off x="1487552" y="2205196"/>
            <a:ext cx="8425282" cy="1727824"/>
          </a:xfrm>
        </p:spPr>
        <p:txBody>
          <a:bodyPr vert="horz"/>
          <a:lstStyle>
            <a:lvl1pPr rtl="0">
              <a:defRPr sz="3600"/>
            </a:lvl1pPr>
          </a:lstStyle>
          <a:p>
            <a:r>
              <a:rPr lang="de-DE" dirty="0"/>
              <a:t>Mastertitelformat bearbeiten</a:t>
            </a:r>
          </a:p>
        </p:txBody>
      </p:sp>
      <p:sp>
        <p:nvSpPr>
          <p:cNvPr id="9" name="Fußzeilenplatzhalter 8">
            <a:extLst>
              <a:ext uri="{FF2B5EF4-FFF2-40B4-BE49-F238E27FC236}">
                <a16:creationId xmlns:a16="http://schemas.microsoft.com/office/drawing/2014/main" id="{D03EB9C7-5B0D-40C1-4C1E-90D2B3B10616}"/>
              </a:ext>
            </a:extLst>
          </p:cNvPr>
          <p:cNvSpPr>
            <a:spLocks noGrp="1"/>
          </p:cNvSpPr>
          <p:nvPr>
            <p:ph type="ftr" sz="quarter" idx="10"/>
          </p:nvPr>
        </p:nvSpPr>
        <p:spPr bwMode="gray"/>
        <p:txBody>
          <a:bodyPr/>
          <a:lstStyle>
            <a:lvl1pPr rtl="0">
              <a:defRPr/>
            </a:lvl1pPr>
          </a:lstStyle>
          <a:p>
            <a:r>
              <a:rPr lang="de-DE" dirty="0"/>
              <a:t>© </a:t>
            </a:r>
            <a:r>
              <a:rPr lang="de-DE" dirty="0" err="1"/>
              <a:t>msg</a:t>
            </a:r>
            <a:r>
              <a:rPr lang="de-DE" dirty="0"/>
              <a:t> </a:t>
            </a:r>
            <a:r>
              <a:rPr lang="de-DE" dirty="0" err="1"/>
              <a:t>systems</a:t>
            </a:r>
            <a:r>
              <a:rPr lang="de-DE" dirty="0"/>
              <a:t> </a:t>
            </a:r>
            <a:r>
              <a:rPr lang="de-DE" dirty="0" err="1"/>
              <a:t>ag</a:t>
            </a:r>
            <a:r>
              <a:rPr lang="de-DE" dirty="0"/>
              <a:t> | Titel einfügen | 2024</a:t>
            </a:r>
          </a:p>
        </p:txBody>
      </p:sp>
      <p:sp>
        <p:nvSpPr>
          <p:cNvPr id="10" name="Foliennummernplatzhalter 9">
            <a:extLst>
              <a:ext uri="{FF2B5EF4-FFF2-40B4-BE49-F238E27FC236}">
                <a16:creationId xmlns:a16="http://schemas.microsoft.com/office/drawing/2014/main" id="{9DFE6708-DAE5-9464-8231-70CB5EC0057C}"/>
              </a:ext>
            </a:extLst>
          </p:cNvPr>
          <p:cNvSpPr>
            <a:spLocks noGrp="1"/>
          </p:cNvSpPr>
          <p:nvPr>
            <p:ph type="sldNum" sz="quarter" idx="11"/>
          </p:nvPr>
        </p:nvSpPr>
        <p:spPr bwMode="gray"/>
        <p:txBody>
          <a:bodyPr/>
          <a:lstStyle>
            <a:lvl1pPr rtl="0">
              <a:defRPr/>
            </a:lvl1pPr>
          </a:lstStyle>
          <a:p>
            <a:fld id="{1FBD72F1-A42A-46B0-A7F8-CE6A9835826C}" type="slidenum">
              <a:rPr lang="de-DE" smtClean="0"/>
              <a:pPr/>
              <a:t>‹Nr.›</a:t>
            </a:fld>
            <a:endParaRPr lang="de-DE"/>
          </a:p>
        </p:txBody>
      </p:sp>
      <p:pic>
        <p:nvPicPr>
          <p:cNvPr id="5" name="Grafik 4">
            <a:extLst>
              <a:ext uri="{FF2B5EF4-FFF2-40B4-BE49-F238E27FC236}">
                <a16:creationId xmlns:a16="http://schemas.microsoft.com/office/drawing/2014/main" id="{A4F61372-4ED9-3EC9-9A1A-23EB86758932}"/>
              </a:ext>
              <a:ext uri="{C183D7F6-B498-43B3-948B-1728B52AA6E4}">
                <adec:decorative xmlns:adec="http://schemas.microsoft.com/office/drawing/2017/decorative" val="1"/>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bwMode="gray">
          <a:xfrm>
            <a:off x="10704521" y="296864"/>
            <a:ext cx="1152942" cy="360000"/>
          </a:xfrm>
          <a:prstGeom prst="rect">
            <a:avLst/>
          </a:prstGeom>
        </p:spPr>
      </p:pic>
      <p:grpSp>
        <p:nvGrpSpPr>
          <p:cNvPr id="11" name="Gruppieren 10">
            <a:extLst>
              <a:ext uri="{FF2B5EF4-FFF2-40B4-BE49-F238E27FC236}">
                <a16:creationId xmlns:a16="http://schemas.microsoft.com/office/drawing/2014/main" id="{5AB6250B-1B13-4A44-B5BA-119DF7713C6E}"/>
              </a:ext>
              <a:ext uri="{C183D7F6-B498-43B3-948B-1728B52AA6E4}">
                <adec:decorative xmlns:adec="http://schemas.microsoft.com/office/drawing/2017/decorative" val="1"/>
              </a:ext>
            </a:extLst>
          </p:cNvPr>
          <p:cNvGrpSpPr>
            <a:grpSpLocks/>
          </p:cNvGrpSpPr>
          <p:nvPr userDrawn="1"/>
        </p:nvGrpSpPr>
        <p:grpSpPr bwMode="gray">
          <a:xfrm>
            <a:off x="623888" y="-254000"/>
            <a:ext cx="11233150" cy="144000"/>
            <a:chOff x="623888" y="0"/>
            <a:chExt cx="11233150" cy="6858000"/>
          </a:xfrm>
        </p:grpSpPr>
        <p:cxnSp>
          <p:nvCxnSpPr>
            <p:cNvPr id="13" name="Gerader Verbinder 12">
              <a:extLst>
                <a:ext uri="{FF2B5EF4-FFF2-40B4-BE49-F238E27FC236}">
                  <a16:creationId xmlns:a16="http://schemas.microsoft.com/office/drawing/2014/main" id="{BB4B0D50-99FA-FE97-61A1-0CAE8407E4CB}"/>
                </a:ext>
              </a:extLst>
            </p:cNvPr>
            <p:cNvCxnSpPr/>
            <p:nvPr/>
          </p:nvCxnSpPr>
          <p:spPr bwMode="gray">
            <a:xfrm>
              <a:off x="62388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4" name="Gerader Verbinder 13">
              <a:extLst>
                <a:ext uri="{FF2B5EF4-FFF2-40B4-BE49-F238E27FC236}">
                  <a16:creationId xmlns:a16="http://schemas.microsoft.com/office/drawing/2014/main" id="{108B9671-F1E6-E243-8847-2DEC4618B107}"/>
                </a:ext>
              </a:extLst>
            </p:cNvPr>
            <p:cNvCxnSpPr/>
            <p:nvPr/>
          </p:nvCxnSpPr>
          <p:spPr bwMode="gray">
            <a:xfrm>
              <a:off x="1185703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grpSp>
        <p:nvGrpSpPr>
          <p:cNvPr id="23" name="Gruppieren 22">
            <a:extLst>
              <a:ext uri="{FF2B5EF4-FFF2-40B4-BE49-F238E27FC236}">
                <a16:creationId xmlns:a16="http://schemas.microsoft.com/office/drawing/2014/main" id="{E106CDD9-2B97-9752-65F3-F46A524B4066}"/>
              </a:ext>
              <a:ext uri="{C183D7F6-B498-43B3-948B-1728B52AA6E4}">
                <adec:decorative xmlns:adec="http://schemas.microsoft.com/office/drawing/2017/decorative" val="1"/>
              </a:ext>
            </a:extLst>
          </p:cNvPr>
          <p:cNvGrpSpPr>
            <a:grpSpLocks/>
          </p:cNvGrpSpPr>
          <p:nvPr userDrawn="1"/>
        </p:nvGrpSpPr>
        <p:grpSpPr bwMode="gray">
          <a:xfrm>
            <a:off x="623888" y="6972300"/>
            <a:ext cx="11233150" cy="144000"/>
            <a:chOff x="623888" y="0"/>
            <a:chExt cx="11233150" cy="6858000"/>
          </a:xfrm>
        </p:grpSpPr>
        <p:cxnSp>
          <p:nvCxnSpPr>
            <p:cNvPr id="24" name="Gerader Verbinder 23">
              <a:extLst>
                <a:ext uri="{FF2B5EF4-FFF2-40B4-BE49-F238E27FC236}">
                  <a16:creationId xmlns:a16="http://schemas.microsoft.com/office/drawing/2014/main" id="{19ECEAE7-6ED9-AF3D-79EC-721F080B817E}"/>
                </a:ext>
              </a:extLst>
            </p:cNvPr>
            <p:cNvCxnSpPr/>
            <p:nvPr/>
          </p:nvCxnSpPr>
          <p:spPr bwMode="gray">
            <a:xfrm>
              <a:off x="62388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5" name="Gerader Verbinder 24">
              <a:extLst>
                <a:ext uri="{FF2B5EF4-FFF2-40B4-BE49-F238E27FC236}">
                  <a16:creationId xmlns:a16="http://schemas.microsoft.com/office/drawing/2014/main" id="{F48AA1BB-3ADA-0EAB-ED40-E1363AD7E54A}"/>
                </a:ext>
              </a:extLst>
            </p:cNvPr>
            <p:cNvCxnSpPr/>
            <p:nvPr/>
          </p:nvCxnSpPr>
          <p:spPr bwMode="gray">
            <a:xfrm>
              <a:off x="1185703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pic>
        <p:nvPicPr>
          <p:cNvPr id="3" name="Grafik 2">
            <a:extLst>
              <a:ext uri="{FF2B5EF4-FFF2-40B4-BE49-F238E27FC236}">
                <a16:creationId xmlns:a16="http://schemas.microsoft.com/office/drawing/2014/main" id="{7DC58F1E-22AF-9967-0952-5490BEC87E2B}"/>
              </a:ext>
              <a:ext uri="{C183D7F6-B498-43B3-948B-1728B52AA6E4}">
                <adec:decorative xmlns:adec="http://schemas.microsoft.com/office/drawing/2017/decorative" val="1"/>
              </a:ext>
            </a:extLst>
          </p:cNvPr>
          <p:cNvPicPr>
            <a:picLocks/>
          </p:cNvPicPr>
          <p:nvPr userDrawn="1"/>
        </p:nvPicPr>
        <p:blipFill rotWithShape="1">
          <a:blip r:embed="rId7">
            <a:extLst>
              <a:ext uri="{28A0092B-C50C-407E-A947-70E740481C1C}">
                <a14:useLocalDpi xmlns:a14="http://schemas.microsoft.com/office/drawing/2010/main" val="0"/>
              </a:ext>
            </a:extLst>
          </a:blip>
          <a:srcRect/>
          <a:stretch/>
        </p:blipFill>
        <p:spPr bwMode="gray">
          <a:xfrm>
            <a:off x="1487552" y="1972976"/>
            <a:ext cx="1202053" cy="57600"/>
          </a:xfrm>
          <a:prstGeom prst="rect">
            <a:avLst/>
          </a:prstGeom>
        </p:spPr>
      </p:pic>
      <p:grpSp>
        <p:nvGrpSpPr>
          <p:cNvPr id="191" name="Gruppieren 190">
            <a:extLst>
              <a:ext uri="{FF2B5EF4-FFF2-40B4-BE49-F238E27FC236}">
                <a16:creationId xmlns:a16="http://schemas.microsoft.com/office/drawing/2014/main" id="{32D0DC10-EFFF-3ADC-EFA9-4B2BAB534A7A}"/>
              </a:ext>
              <a:ext uri="{C183D7F6-B498-43B3-948B-1728B52AA6E4}">
                <adec:decorative xmlns:adec="http://schemas.microsoft.com/office/drawing/2017/decorative" val="1"/>
              </a:ext>
            </a:extLst>
          </p:cNvPr>
          <p:cNvGrpSpPr/>
          <p:nvPr userDrawn="1"/>
        </p:nvGrpSpPr>
        <p:grpSpPr bwMode="gray">
          <a:xfrm>
            <a:off x="-254000" y="296863"/>
            <a:ext cx="144000" cy="6300787"/>
            <a:chOff x="0" y="296863"/>
            <a:chExt cx="12192000" cy="6300787"/>
          </a:xfrm>
        </p:grpSpPr>
        <p:cxnSp>
          <p:nvCxnSpPr>
            <p:cNvPr id="192" name="Gerader Verbinder 191">
              <a:extLst>
                <a:ext uri="{FF2B5EF4-FFF2-40B4-BE49-F238E27FC236}">
                  <a16:creationId xmlns:a16="http://schemas.microsoft.com/office/drawing/2014/main" id="{05FBF4CD-0528-38C2-FBFF-04ECF5F929F9}"/>
                </a:ext>
              </a:extLst>
            </p:cNvPr>
            <p:cNvCxnSpPr>
              <a:cxnSpLocks/>
            </p:cNvCxnSpPr>
            <p:nvPr/>
          </p:nvCxnSpPr>
          <p:spPr bwMode="gray">
            <a:xfrm flipH="1">
              <a:off x="0" y="296863"/>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93" name="Gerader Verbinder 192">
              <a:extLst>
                <a:ext uri="{FF2B5EF4-FFF2-40B4-BE49-F238E27FC236}">
                  <a16:creationId xmlns:a16="http://schemas.microsoft.com/office/drawing/2014/main" id="{40408BFA-CCF4-DB3F-4F95-BE35697FBFC2}"/>
                </a:ext>
              </a:extLst>
            </p:cNvPr>
            <p:cNvCxnSpPr>
              <a:cxnSpLocks/>
            </p:cNvCxnSpPr>
            <p:nvPr/>
          </p:nvCxnSpPr>
          <p:spPr bwMode="gray">
            <a:xfrm flipH="1">
              <a:off x="0" y="620713"/>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94" name="Gerader Verbinder 193">
              <a:extLst>
                <a:ext uri="{FF2B5EF4-FFF2-40B4-BE49-F238E27FC236}">
                  <a16:creationId xmlns:a16="http://schemas.microsoft.com/office/drawing/2014/main" id="{B65E39BF-EFF7-10AD-45A8-23EF497384F8}"/>
                </a:ext>
              </a:extLst>
            </p:cNvPr>
            <p:cNvCxnSpPr>
              <a:cxnSpLocks/>
            </p:cNvCxnSpPr>
            <p:nvPr/>
          </p:nvCxnSpPr>
          <p:spPr bwMode="gray">
            <a:xfrm flipH="1">
              <a:off x="0" y="136207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95" name="Gerader Verbinder 194">
              <a:extLst>
                <a:ext uri="{FF2B5EF4-FFF2-40B4-BE49-F238E27FC236}">
                  <a16:creationId xmlns:a16="http://schemas.microsoft.com/office/drawing/2014/main" id="{1CC4D524-0461-747A-2770-4B9590FE34A6}"/>
                </a:ext>
              </a:extLst>
            </p:cNvPr>
            <p:cNvCxnSpPr>
              <a:cxnSpLocks/>
            </p:cNvCxnSpPr>
            <p:nvPr/>
          </p:nvCxnSpPr>
          <p:spPr bwMode="gray">
            <a:xfrm flipH="1">
              <a:off x="0" y="1773239"/>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96" name="Gerader Verbinder 195">
              <a:extLst>
                <a:ext uri="{FF2B5EF4-FFF2-40B4-BE49-F238E27FC236}">
                  <a16:creationId xmlns:a16="http://schemas.microsoft.com/office/drawing/2014/main" id="{474FC839-3017-DFC9-B32A-D59FD55B0AFA}"/>
                </a:ext>
              </a:extLst>
            </p:cNvPr>
            <p:cNvCxnSpPr>
              <a:cxnSpLocks/>
            </p:cNvCxnSpPr>
            <p:nvPr/>
          </p:nvCxnSpPr>
          <p:spPr bwMode="gray">
            <a:xfrm flipH="1">
              <a:off x="0" y="609282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97" name="Gerader Verbinder 196">
              <a:extLst>
                <a:ext uri="{FF2B5EF4-FFF2-40B4-BE49-F238E27FC236}">
                  <a16:creationId xmlns:a16="http://schemas.microsoft.com/office/drawing/2014/main" id="{3AE5C23D-21FA-6144-BF9A-B1E96C50FFAA}"/>
                </a:ext>
              </a:extLst>
            </p:cNvPr>
            <p:cNvCxnSpPr>
              <a:cxnSpLocks/>
            </p:cNvCxnSpPr>
            <p:nvPr/>
          </p:nvCxnSpPr>
          <p:spPr bwMode="gray">
            <a:xfrm flipH="1">
              <a:off x="0" y="630872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98" name="Gerader Verbinder 197">
              <a:extLst>
                <a:ext uri="{FF2B5EF4-FFF2-40B4-BE49-F238E27FC236}">
                  <a16:creationId xmlns:a16="http://schemas.microsoft.com/office/drawing/2014/main" id="{9FF3B812-B74A-9B6E-AFAB-DEE38C414CF3}"/>
                </a:ext>
              </a:extLst>
            </p:cNvPr>
            <p:cNvCxnSpPr>
              <a:cxnSpLocks/>
            </p:cNvCxnSpPr>
            <p:nvPr/>
          </p:nvCxnSpPr>
          <p:spPr bwMode="gray">
            <a:xfrm flipH="1">
              <a:off x="0" y="6597650"/>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grpSp>
        <p:nvGrpSpPr>
          <p:cNvPr id="199" name="Gruppieren 198">
            <a:extLst>
              <a:ext uri="{FF2B5EF4-FFF2-40B4-BE49-F238E27FC236}">
                <a16:creationId xmlns:a16="http://schemas.microsoft.com/office/drawing/2014/main" id="{C8AF24E2-DAE6-9BE8-86B3-D12747F4D55F}"/>
              </a:ext>
              <a:ext uri="{C183D7F6-B498-43B3-948B-1728B52AA6E4}">
                <adec:decorative xmlns:adec="http://schemas.microsoft.com/office/drawing/2017/decorative" val="1"/>
              </a:ext>
            </a:extLst>
          </p:cNvPr>
          <p:cNvGrpSpPr/>
          <p:nvPr userDrawn="1"/>
        </p:nvGrpSpPr>
        <p:grpSpPr bwMode="gray">
          <a:xfrm>
            <a:off x="12301940" y="296863"/>
            <a:ext cx="144000" cy="6300787"/>
            <a:chOff x="0" y="296863"/>
            <a:chExt cx="12192000" cy="6300787"/>
          </a:xfrm>
        </p:grpSpPr>
        <p:cxnSp>
          <p:nvCxnSpPr>
            <p:cNvPr id="200" name="Gerader Verbinder 199">
              <a:extLst>
                <a:ext uri="{FF2B5EF4-FFF2-40B4-BE49-F238E27FC236}">
                  <a16:creationId xmlns:a16="http://schemas.microsoft.com/office/drawing/2014/main" id="{1A9C1CCE-0333-8648-6C84-90812B4AD898}"/>
                </a:ext>
              </a:extLst>
            </p:cNvPr>
            <p:cNvCxnSpPr>
              <a:cxnSpLocks/>
            </p:cNvCxnSpPr>
            <p:nvPr/>
          </p:nvCxnSpPr>
          <p:spPr bwMode="gray">
            <a:xfrm flipH="1">
              <a:off x="0" y="296863"/>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1" name="Gerader Verbinder 200">
              <a:extLst>
                <a:ext uri="{FF2B5EF4-FFF2-40B4-BE49-F238E27FC236}">
                  <a16:creationId xmlns:a16="http://schemas.microsoft.com/office/drawing/2014/main" id="{DF9F53EF-A455-FBA8-EDE1-AADCF1077F4E}"/>
                </a:ext>
              </a:extLst>
            </p:cNvPr>
            <p:cNvCxnSpPr>
              <a:cxnSpLocks/>
            </p:cNvCxnSpPr>
            <p:nvPr/>
          </p:nvCxnSpPr>
          <p:spPr bwMode="gray">
            <a:xfrm flipH="1">
              <a:off x="0" y="620713"/>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2" name="Gerader Verbinder 201">
              <a:extLst>
                <a:ext uri="{FF2B5EF4-FFF2-40B4-BE49-F238E27FC236}">
                  <a16:creationId xmlns:a16="http://schemas.microsoft.com/office/drawing/2014/main" id="{974AC9BA-60C3-A7FC-97EF-58FD817CF516}"/>
                </a:ext>
              </a:extLst>
            </p:cNvPr>
            <p:cNvCxnSpPr>
              <a:cxnSpLocks/>
            </p:cNvCxnSpPr>
            <p:nvPr/>
          </p:nvCxnSpPr>
          <p:spPr bwMode="gray">
            <a:xfrm flipH="1">
              <a:off x="0" y="136207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3" name="Gerader Verbinder 202">
              <a:extLst>
                <a:ext uri="{FF2B5EF4-FFF2-40B4-BE49-F238E27FC236}">
                  <a16:creationId xmlns:a16="http://schemas.microsoft.com/office/drawing/2014/main" id="{3801C69D-2429-82B4-35BA-3554900A9C51}"/>
                </a:ext>
              </a:extLst>
            </p:cNvPr>
            <p:cNvCxnSpPr>
              <a:cxnSpLocks/>
            </p:cNvCxnSpPr>
            <p:nvPr/>
          </p:nvCxnSpPr>
          <p:spPr bwMode="gray">
            <a:xfrm flipH="1">
              <a:off x="0" y="1773239"/>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4" name="Gerader Verbinder 203">
              <a:extLst>
                <a:ext uri="{FF2B5EF4-FFF2-40B4-BE49-F238E27FC236}">
                  <a16:creationId xmlns:a16="http://schemas.microsoft.com/office/drawing/2014/main" id="{404AC6CD-3611-9EC3-34AF-9FFA8827D4BA}"/>
                </a:ext>
              </a:extLst>
            </p:cNvPr>
            <p:cNvCxnSpPr>
              <a:cxnSpLocks/>
            </p:cNvCxnSpPr>
            <p:nvPr/>
          </p:nvCxnSpPr>
          <p:spPr bwMode="gray">
            <a:xfrm flipH="1">
              <a:off x="0" y="609282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5" name="Gerader Verbinder 204">
              <a:extLst>
                <a:ext uri="{FF2B5EF4-FFF2-40B4-BE49-F238E27FC236}">
                  <a16:creationId xmlns:a16="http://schemas.microsoft.com/office/drawing/2014/main" id="{F896204E-D3C8-BDC5-5EF9-31819A72B1D1}"/>
                </a:ext>
              </a:extLst>
            </p:cNvPr>
            <p:cNvCxnSpPr>
              <a:cxnSpLocks/>
            </p:cNvCxnSpPr>
            <p:nvPr/>
          </p:nvCxnSpPr>
          <p:spPr bwMode="gray">
            <a:xfrm flipH="1">
              <a:off x="0" y="630872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6" name="Gerader Verbinder 205">
              <a:extLst>
                <a:ext uri="{FF2B5EF4-FFF2-40B4-BE49-F238E27FC236}">
                  <a16:creationId xmlns:a16="http://schemas.microsoft.com/office/drawing/2014/main" id="{A55EBB46-709E-2AB6-C615-EAFE29AC6CDE}"/>
                </a:ext>
              </a:extLst>
            </p:cNvPr>
            <p:cNvCxnSpPr>
              <a:cxnSpLocks/>
            </p:cNvCxnSpPr>
            <p:nvPr/>
          </p:nvCxnSpPr>
          <p:spPr bwMode="gray">
            <a:xfrm flipH="1">
              <a:off x="0" y="6597650"/>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79065771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8 Kontakte">
    <p:bg>
      <p:bgPr>
        <a:solidFill>
          <a:schemeClr val="bg1"/>
        </a:solidFill>
        <a:effectLst/>
      </p:bgPr>
    </p:bg>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DA25395A-8F8D-D2E4-F755-32C3801B6119}"/>
              </a:ext>
            </a:extLst>
          </p:cNvPr>
          <p:cNvGraphicFramePr>
            <a:graphicFrameLocks noChangeAspect="1"/>
          </p:cNvGraphicFramePr>
          <p:nvPr userDrawn="1">
            <p:custDataLst>
              <p:tags r:id="rId1"/>
            </p:custDataLst>
            <p:extLst>
              <p:ext uri="{D42A27DB-BD31-4B8C-83A1-F6EECF244321}">
                <p14:modId xmlns:p14="http://schemas.microsoft.com/office/powerpoint/2010/main" val="274219952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306" imgH="306" progId="TCLayout.ActiveDocument.1">
                  <p:embed/>
                </p:oleObj>
              </mc:Choice>
              <mc:Fallback>
                <p:oleObj name="think-cell Folie" r:id="rId3" imgW="306" imgH="306" progId="TCLayout.ActiveDocument.1">
                  <p:embed/>
                  <p:pic>
                    <p:nvPicPr>
                      <p:cNvPr id="8" name="think-cell data - do not delete" hidden="1">
                        <a:extLst>
                          <a:ext uri="{FF2B5EF4-FFF2-40B4-BE49-F238E27FC236}">
                            <a16:creationId xmlns:a16="http://schemas.microsoft.com/office/drawing/2014/main" id="{DA25395A-8F8D-D2E4-F755-32C3801B611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pic>
        <p:nvPicPr>
          <p:cNvPr id="108" name="Grafik 107" descr="Bild mit grüner Wellenstruktur füllt 1/3 der Folie aus, darauf die Anschrift der msg systems ag und die Logos von X, Linkedin, Facebook, Instagram und Whatsapp. Links der Titel und bis zu 8 Kontaktpersonen mit Bild.">
            <a:extLst>
              <a:ext uri="{FF2B5EF4-FFF2-40B4-BE49-F238E27FC236}">
                <a16:creationId xmlns:a16="http://schemas.microsoft.com/office/drawing/2014/main" id="{AE4C995B-DFDC-78DF-ACE7-74EE29C3B8FF}"/>
              </a:ext>
              <a:ext uri="{C183D7F6-B498-43B3-948B-1728B52AA6E4}">
                <adec:decorative xmlns:adec="http://schemas.microsoft.com/office/drawing/2017/decorative" val="0"/>
              </a:ext>
            </a:extLst>
          </p:cNvPr>
          <p:cNvPicPr>
            <a:picLocks noChangeAspect="1"/>
          </p:cNvPicPr>
          <p:nvPr userDrawn="1"/>
        </p:nvPicPr>
        <p:blipFill rotWithShape="1">
          <a:blip r:embed="rId5">
            <a:extLst>
              <a:ext uri="{28A0092B-C50C-407E-A947-70E740481C1C}">
                <a14:useLocalDpi xmlns:a14="http://schemas.microsoft.com/office/drawing/2010/main" val="0"/>
              </a:ext>
            </a:extLst>
          </a:blip>
          <a:srcRect/>
          <a:stretch/>
        </p:blipFill>
        <p:spPr bwMode="gray">
          <a:xfrm flipH="1" flipV="1">
            <a:off x="8400680" y="2772"/>
            <a:ext cx="3791319" cy="6855228"/>
          </a:xfrm>
          <a:prstGeom prst="rect">
            <a:avLst/>
          </a:prstGeom>
        </p:spPr>
      </p:pic>
      <p:sp>
        <p:nvSpPr>
          <p:cNvPr id="2" name="Titel 1">
            <a:extLst>
              <a:ext uri="{FF2B5EF4-FFF2-40B4-BE49-F238E27FC236}">
                <a16:creationId xmlns:a16="http://schemas.microsoft.com/office/drawing/2014/main" id="{3FB3FC25-F432-5096-1B3C-2356EF2C50CD}"/>
              </a:ext>
            </a:extLst>
          </p:cNvPr>
          <p:cNvSpPr>
            <a:spLocks noGrp="1"/>
          </p:cNvSpPr>
          <p:nvPr userDrawn="1">
            <p:ph type="title"/>
          </p:nvPr>
        </p:nvSpPr>
        <p:spPr bwMode="gray">
          <a:xfrm>
            <a:off x="623889" y="620713"/>
            <a:ext cx="6910386" cy="738664"/>
          </a:xfrm>
        </p:spPr>
        <p:txBody>
          <a:bodyPr vert="horz"/>
          <a:lstStyle/>
          <a:p>
            <a:r>
              <a:rPr lang="de-DE" dirty="0"/>
              <a:t>Mastertitelformat bearbeiten</a:t>
            </a:r>
          </a:p>
        </p:txBody>
      </p:sp>
      <p:sp>
        <p:nvSpPr>
          <p:cNvPr id="16" name="Bildplatzhalter 15">
            <a:extLst>
              <a:ext uri="{FF2B5EF4-FFF2-40B4-BE49-F238E27FC236}">
                <a16:creationId xmlns:a16="http://schemas.microsoft.com/office/drawing/2014/main" id="{971D89B3-93B1-57A2-2934-C51B985EA126}"/>
              </a:ext>
              <a:ext uri="{C183D7F6-B498-43B3-948B-1728B52AA6E4}">
                <adec:decorative xmlns:adec="http://schemas.microsoft.com/office/drawing/2017/decorative" val="0"/>
              </a:ext>
            </a:extLst>
          </p:cNvPr>
          <p:cNvSpPr>
            <a:spLocks noGrp="1"/>
          </p:cNvSpPr>
          <p:nvPr userDrawn="1">
            <p:ph type="pic" sz="quarter" idx="12" hasCustomPrompt="1"/>
          </p:nvPr>
        </p:nvSpPr>
        <p:spPr bwMode="gray">
          <a:xfrm>
            <a:off x="623888" y="2203994"/>
            <a:ext cx="648000" cy="648000"/>
          </a:xfrm>
          <a:prstGeom prst="ellipse">
            <a:avLst/>
          </a:prstGeom>
          <a:solidFill>
            <a:schemeClr val="bg2"/>
          </a:solidFill>
        </p:spPr>
        <p:txBody>
          <a:bodyPr>
            <a:noAutofit/>
          </a:bodyPr>
          <a:lstStyle>
            <a:lvl1pPr rtl="0">
              <a:defRPr sz="1000">
                <a:solidFill>
                  <a:schemeClr val="tx1"/>
                </a:solidFill>
              </a:defRPr>
            </a:lvl1pPr>
          </a:lstStyle>
          <a:p>
            <a:r>
              <a:rPr lang="de-DE" dirty="0"/>
              <a:t>Bild hinzufügen</a:t>
            </a:r>
          </a:p>
        </p:txBody>
      </p:sp>
      <p:sp>
        <p:nvSpPr>
          <p:cNvPr id="40" name="Textplatzhalter 39">
            <a:extLst>
              <a:ext uri="{FF2B5EF4-FFF2-40B4-BE49-F238E27FC236}">
                <a16:creationId xmlns:a16="http://schemas.microsoft.com/office/drawing/2014/main" id="{AFA1D9AC-7FF6-6CF2-35C7-822784B6FBCD}"/>
              </a:ext>
            </a:extLst>
          </p:cNvPr>
          <p:cNvSpPr>
            <a:spLocks noGrp="1"/>
          </p:cNvSpPr>
          <p:nvPr userDrawn="1">
            <p:ph type="body" sz="quarter" idx="20"/>
          </p:nvPr>
        </p:nvSpPr>
        <p:spPr bwMode="gray">
          <a:xfrm>
            <a:off x="1485234" y="2204063"/>
            <a:ext cx="2376310" cy="647931"/>
          </a:xfrm>
        </p:spPr>
        <p:txBody>
          <a:bodyPr anchor="ctr">
            <a:noAutofit/>
          </a:bodyPr>
          <a:lstStyle>
            <a:lvl1pPr marL="0" indent="0" rtl="0">
              <a:spcAft>
                <a:spcPts val="0"/>
              </a:spcAft>
              <a:buFont typeface="Arial" panose="020B0604020202020204" pitchFamily="34" charset="0"/>
              <a:buNone/>
              <a:defRPr sz="1100" b="0">
                <a:solidFill>
                  <a:schemeClr val="tx1"/>
                </a:solidFill>
                <a:latin typeface="+mn-lt"/>
              </a:defRPr>
            </a:lvl1pPr>
            <a:lvl2pPr marL="0" indent="0" rtl="0">
              <a:spcAft>
                <a:spcPts val="0"/>
              </a:spcAft>
              <a:buNone/>
              <a:defRPr sz="1100">
                <a:solidFill>
                  <a:schemeClr val="tx1"/>
                </a:solidFill>
                <a:latin typeface="+mn-lt"/>
              </a:defRPr>
            </a:lvl2pPr>
            <a:lvl3pPr marL="216000" indent="0">
              <a:spcAft>
                <a:spcPts val="0"/>
              </a:spcAft>
              <a:buNone/>
              <a:defRPr sz="1100">
                <a:solidFill>
                  <a:schemeClr val="bg1"/>
                </a:solidFill>
              </a:defRPr>
            </a:lvl3pPr>
            <a:lvl4pPr marL="432000" indent="0">
              <a:spcAft>
                <a:spcPts val="0"/>
              </a:spcAft>
              <a:buNone/>
              <a:defRPr sz="1100">
                <a:solidFill>
                  <a:schemeClr val="bg1"/>
                </a:solidFill>
              </a:defRPr>
            </a:lvl4pPr>
            <a:lvl5pPr marL="648000" indent="0">
              <a:spcAft>
                <a:spcPts val="0"/>
              </a:spcAft>
              <a:buNone/>
              <a:defRPr sz="1100">
                <a:solidFill>
                  <a:schemeClr val="bg1"/>
                </a:solidFill>
              </a:defRPr>
            </a:lvl5pPr>
          </a:lstStyle>
          <a:p>
            <a:pPr lvl="0"/>
            <a:r>
              <a:rPr lang="de-DE" dirty="0"/>
              <a:t>Mastertextformat bearbeiten</a:t>
            </a:r>
          </a:p>
          <a:p>
            <a:pPr lvl="1"/>
            <a:r>
              <a:rPr lang="de-DE" dirty="0"/>
              <a:t>Zweite Ebene</a:t>
            </a:r>
          </a:p>
        </p:txBody>
      </p:sp>
      <p:sp>
        <p:nvSpPr>
          <p:cNvPr id="18" name="Bildplatzhalter 17">
            <a:extLst>
              <a:ext uri="{FF2B5EF4-FFF2-40B4-BE49-F238E27FC236}">
                <a16:creationId xmlns:a16="http://schemas.microsoft.com/office/drawing/2014/main" id="{B8743BA9-5CC3-01F3-D460-A28E65028C1E}"/>
              </a:ext>
              <a:ext uri="{C183D7F6-B498-43B3-948B-1728B52AA6E4}">
                <adec:decorative xmlns:adec="http://schemas.microsoft.com/office/drawing/2017/decorative" val="0"/>
              </a:ext>
            </a:extLst>
          </p:cNvPr>
          <p:cNvSpPr>
            <a:spLocks noGrp="1"/>
          </p:cNvSpPr>
          <p:nvPr userDrawn="1">
            <p:ph type="pic" sz="quarter" idx="13" hasCustomPrompt="1"/>
          </p:nvPr>
        </p:nvSpPr>
        <p:spPr bwMode="gray">
          <a:xfrm>
            <a:off x="623887" y="3067980"/>
            <a:ext cx="648000" cy="648000"/>
          </a:xfrm>
          <a:prstGeom prst="ellipse">
            <a:avLst/>
          </a:prstGeom>
          <a:solidFill>
            <a:schemeClr val="bg2"/>
          </a:solidFill>
        </p:spPr>
        <p:txBody>
          <a:bodyPr>
            <a:noAutofit/>
          </a:bodyPr>
          <a:lstStyle>
            <a:lvl1pPr rtl="0">
              <a:defRPr sz="1000">
                <a:solidFill>
                  <a:schemeClr val="tx1"/>
                </a:solidFill>
              </a:defRPr>
            </a:lvl1pPr>
          </a:lstStyle>
          <a:p>
            <a:pPr marL="0" marR="0" lvl="0" indent="0" algn="l" defTabSz="914400" rtl="0" eaLnBrk="1" fontAlgn="auto" latinLnBrk="0" hangingPunct="1">
              <a:lnSpc>
                <a:spcPct val="100000"/>
              </a:lnSpc>
              <a:spcBef>
                <a:spcPts val="0"/>
              </a:spcBef>
              <a:spcAft>
                <a:spcPts val="600"/>
              </a:spcAft>
              <a:buClrTx/>
              <a:buSzTx/>
              <a:buFont typeface="Wingdings" panose="05000000000000000000" pitchFamily="2" charset="2"/>
              <a:buNone/>
              <a:tabLst/>
              <a:defRPr/>
            </a:pPr>
            <a:r>
              <a:rPr lang="de-DE" dirty="0"/>
              <a:t>Bild hinzufügen</a:t>
            </a:r>
          </a:p>
          <a:p>
            <a:endParaRPr lang="de-DE" dirty="0"/>
          </a:p>
        </p:txBody>
      </p:sp>
      <p:sp>
        <p:nvSpPr>
          <p:cNvPr id="42" name="Textplatzhalter 41">
            <a:extLst>
              <a:ext uri="{FF2B5EF4-FFF2-40B4-BE49-F238E27FC236}">
                <a16:creationId xmlns:a16="http://schemas.microsoft.com/office/drawing/2014/main" id="{7DD5731B-8B22-6B97-9772-427E558C5370}"/>
              </a:ext>
            </a:extLst>
          </p:cNvPr>
          <p:cNvSpPr>
            <a:spLocks noGrp="1"/>
          </p:cNvSpPr>
          <p:nvPr userDrawn="1">
            <p:ph type="body" sz="quarter" idx="21"/>
          </p:nvPr>
        </p:nvSpPr>
        <p:spPr bwMode="gray">
          <a:xfrm>
            <a:off x="1485234" y="3067980"/>
            <a:ext cx="2376310" cy="647930"/>
          </a:xfrm>
        </p:spPr>
        <p:txBody>
          <a:bodyPr anchor="ctr">
            <a:noAutofit/>
          </a:bodyPr>
          <a:lstStyle>
            <a:lvl1pPr marL="0" indent="0" rtl="0">
              <a:spcAft>
                <a:spcPts val="0"/>
              </a:spcAft>
              <a:buFont typeface="Arial" panose="020B0604020202020204" pitchFamily="34" charset="0"/>
              <a:buNone/>
              <a:defRPr sz="1100" b="0">
                <a:solidFill>
                  <a:schemeClr val="tx1"/>
                </a:solidFill>
                <a:latin typeface="+mn-lt"/>
              </a:defRPr>
            </a:lvl1pPr>
            <a:lvl2pPr marL="0" indent="0" rtl="0">
              <a:spcAft>
                <a:spcPts val="0"/>
              </a:spcAft>
              <a:buNone/>
              <a:defRPr sz="1100">
                <a:solidFill>
                  <a:schemeClr val="tx1"/>
                </a:solidFill>
                <a:latin typeface="+mn-lt"/>
              </a:defRPr>
            </a:lvl2pPr>
            <a:lvl3pPr marL="216000" indent="0">
              <a:spcAft>
                <a:spcPts val="0"/>
              </a:spcAft>
              <a:buNone/>
              <a:defRPr sz="1100">
                <a:solidFill>
                  <a:schemeClr val="bg1"/>
                </a:solidFill>
              </a:defRPr>
            </a:lvl3pPr>
            <a:lvl4pPr marL="432000" indent="0">
              <a:spcAft>
                <a:spcPts val="0"/>
              </a:spcAft>
              <a:buNone/>
              <a:defRPr sz="1100">
                <a:solidFill>
                  <a:schemeClr val="bg1"/>
                </a:solidFill>
              </a:defRPr>
            </a:lvl4pPr>
            <a:lvl5pPr marL="648000" indent="0">
              <a:spcAft>
                <a:spcPts val="0"/>
              </a:spcAft>
              <a:buNone/>
              <a:defRPr sz="1100">
                <a:solidFill>
                  <a:schemeClr val="bg1"/>
                </a:solidFill>
              </a:defRPr>
            </a:lvl5pPr>
          </a:lstStyle>
          <a:p>
            <a:pPr lvl="0"/>
            <a:r>
              <a:rPr lang="de-DE" dirty="0"/>
              <a:t>Mastertextformat bearbeiten</a:t>
            </a:r>
          </a:p>
          <a:p>
            <a:pPr lvl="1"/>
            <a:r>
              <a:rPr lang="de-DE" dirty="0"/>
              <a:t>Zweite Ebene</a:t>
            </a:r>
          </a:p>
        </p:txBody>
      </p:sp>
      <p:sp>
        <p:nvSpPr>
          <p:cNvPr id="20" name="Bildplatzhalter 19">
            <a:extLst>
              <a:ext uri="{FF2B5EF4-FFF2-40B4-BE49-F238E27FC236}">
                <a16:creationId xmlns:a16="http://schemas.microsoft.com/office/drawing/2014/main" id="{41E7DC1D-D4D8-70D3-57D0-038CEA0BFD1E}"/>
              </a:ext>
              <a:ext uri="{C183D7F6-B498-43B3-948B-1728B52AA6E4}">
                <adec:decorative xmlns:adec="http://schemas.microsoft.com/office/drawing/2017/decorative" val="0"/>
              </a:ext>
            </a:extLst>
          </p:cNvPr>
          <p:cNvSpPr>
            <a:spLocks noGrp="1"/>
          </p:cNvSpPr>
          <p:nvPr userDrawn="1">
            <p:ph type="pic" sz="quarter" idx="14" hasCustomPrompt="1"/>
          </p:nvPr>
        </p:nvSpPr>
        <p:spPr bwMode="gray">
          <a:xfrm>
            <a:off x="623888" y="3931736"/>
            <a:ext cx="648000" cy="648000"/>
          </a:xfrm>
          <a:prstGeom prst="ellipse">
            <a:avLst/>
          </a:prstGeom>
          <a:solidFill>
            <a:schemeClr val="bg2"/>
          </a:solidFill>
        </p:spPr>
        <p:txBody>
          <a:bodyPr>
            <a:noAutofit/>
          </a:bodyPr>
          <a:lstStyle>
            <a:lvl1pPr rtl="0">
              <a:defRPr sz="1000">
                <a:solidFill>
                  <a:schemeClr val="tx1"/>
                </a:solidFill>
              </a:defRPr>
            </a:lvl1pPr>
          </a:lstStyle>
          <a:p>
            <a:pPr marL="0" marR="0" lvl="0" indent="0" algn="l" defTabSz="914400" rtl="0" eaLnBrk="1" fontAlgn="auto" latinLnBrk="0" hangingPunct="1">
              <a:lnSpc>
                <a:spcPct val="100000"/>
              </a:lnSpc>
              <a:spcBef>
                <a:spcPts val="0"/>
              </a:spcBef>
              <a:spcAft>
                <a:spcPts val="600"/>
              </a:spcAft>
              <a:buClrTx/>
              <a:buSzTx/>
              <a:buFont typeface="Wingdings" panose="05000000000000000000" pitchFamily="2" charset="2"/>
              <a:buNone/>
              <a:tabLst/>
              <a:defRPr/>
            </a:pPr>
            <a:r>
              <a:rPr lang="de-DE" dirty="0"/>
              <a:t>Bild hinzufügen</a:t>
            </a:r>
          </a:p>
          <a:p>
            <a:endParaRPr lang="de-DE" dirty="0"/>
          </a:p>
        </p:txBody>
      </p:sp>
      <p:sp>
        <p:nvSpPr>
          <p:cNvPr id="44" name="Textplatzhalter 43">
            <a:extLst>
              <a:ext uri="{FF2B5EF4-FFF2-40B4-BE49-F238E27FC236}">
                <a16:creationId xmlns:a16="http://schemas.microsoft.com/office/drawing/2014/main" id="{9F56ED74-2FA8-BCC2-B137-E35B01E4CD6A}"/>
              </a:ext>
            </a:extLst>
          </p:cNvPr>
          <p:cNvSpPr>
            <a:spLocks noGrp="1"/>
          </p:cNvSpPr>
          <p:nvPr userDrawn="1">
            <p:ph type="body" sz="quarter" idx="22"/>
          </p:nvPr>
        </p:nvSpPr>
        <p:spPr bwMode="gray">
          <a:xfrm>
            <a:off x="1485234" y="3931821"/>
            <a:ext cx="2376310" cy="647915"/>
          </a:xfrm>
        </p:spPr>
        <p:txBody>
          <a:bodyPr anchor="ctr">
            <a:noAutofit/>
          </a:bodyPr>
          <a:lstStyle>
            <a:lvl1pPr marL="0" indent="0" rtl="0">
              <a:spcAft>
                <a:spcPts val="0"/>
              </a:spcAft>
              <a:buFont typeface="Arial" panose="020B0604020202020204" pitchFamily="34" charset="0"/>
              <a:buNone/>
              <a:defRPr sz="1100" b="0">
                <a:solidFill>
                  <a:schemeClr val="tx1"/>
                </a:solidFill>
                <a:latin typeface="+mn-lt"/>
              </a:defRPr>
            </a:lvl1pPr>
            <a:lvl2pPr marL="0" indent="0" rtl="0">
              <a:spcAft>
                <a:spcPts val="0"/>
              </a:spcAft>
              <a:buNone/>
              <a:defRPr sz="1100">
                <a:solidFill>
                  <a:schemeClr val="tx1"/>
                </a:solidFill>
                <a:latin typeface="+mn-lt"/>
              </a:defRPr>
            </a:lvl2pPr>
            <a:lvl3pPr marL="216000" indent="0">
              <a:spcAft>
                <a:spcPts val="0"/>
              </a:spcAft>
              <a:buNone/>
              <a:defRPr sz="1100">
                <a:solidFill>
                  <a:schemeClr val="bg1"/>
                </a:solidFill>
              </a:defRPr>
            </a:lvl3pPr>
            <a:lvl4pPr marL="432000" indent="0">
              <a:spcAft>
                <a:spcPts val="0"/>
              </a:spcAft>
              <a:buNone/>
              <a:defRPr sz="1100">
                <a:solidFill>
                  <a:schemeClr val="bg1"/>
                </a:solidFill>
              </a:defRPr>
            </a:lvl4pPr>
            <a:lvl5pPr marL="648000" indent="0">
              <a:spcAft>
                <a:spcPts val="0"/>
              </a:spcAft>
              <a:buNone/>
              <a:defRPr sz="1100">
                <a:solidFill>
                  <a:schemeClr val="bg1"/>
                </a:solidFill>
              </a:defRPr>
            </a:lvl5pPr>
          </a:lstStyle>
          <a:p>
            <a:pPr lvl="0"/>
            <a:r>
              <a:rPr lang="de-DE" dirty="0"/>
              <a:t>Mastertextformat bearbeiten</a:t>
            </a:r>
          </a:p>
          <a:p>
            <a:pPr lvl="1"/>
            <a:r>
              <a:rPr lang="de-DE" dirty="0"/>
              <a:t>Zweite Ebene</a:t>
            </a:r>
          </a:p>
        </p:txBody>
      </p:sp>
      <p:sp>
        <p:nvSpPr>
          <p:cNvPr id="22" name="Bildplatzhalter 21">
            <a:extLst>
              <a:ext uri="{FF2B5EF4-FFF2-40B4-BE49-F238E27FC236}">
                <a16:creationId xmlns:a16="http://schemas.microsoft.com/office/drawing/2014/main" id="{C37E5E02-DA17-49AB-C218-66F45292B9EE}"/>
              </a:ext>
              <a:ext uri="{C183D7F6-B498-43B3-948B-1728B52AA6E4}">
                <adec:decorative xmlns:adec="http://schemas.microsoft.com/office/drawing/2017/decorative" val="0"/>
              </a:ext>
            </a:extLst>
          </p:cNvPr>
          <p:cNvSpPr>
            <a:spLocks noGrp="1"/>
          </p:cNvSpPr>
          <p:nvPr userDrawn="1">
            <p:ph type="pic" sz="quarter" idx="15" hasCustomPrompt="1"/>
          </p:nvPr>
        </p:nvSpPr>
        <p:spPr bwMode="gray">
          <a:xfrm>
            <a:off x="623887" y="4796315"/>
            <a:ext cx="648000" cy="648000"/>
          </a:xfrm>
          <a:prstGeom prst="ellipse">
            <a:avLst/>
          </a:prstGeom>
          <a:solidFill>
            <a:schemeClr val="bg2"/>
          </a:solidFill>
        </p:spPr>
        <p:txBody>
          <a:bodyPr>
            <a:noAutofit/>
          </a:bodyPr>
          <a:lstStyle>
            <a:lvl1pPr rtl="0">
              <a:defRPr sz="1000">
                <a:solidFill>
                  <a:schemeClr val="tx1"/>
                </a:solidFill>
              </a:defRPr>
            </a:lvl1pPr>
          </a:lstStyle>
          <a:p>
            <a:pPr marL="0" marR="0" lvl="0" indent="0" algn="l" defTabSz="914400" rtl="0" eaLnBrk="1" fontAlgn="auto" latinLnBrk="0" hangingPunct="1">
              <a:lnSpc>
                <a:spcPct val="100000"/>
              </a:lnSpc>
              <a:spcBef>
                <a:spcPts val="0"/>
              </a:spcBef>
              <a:spcAft>
                <a:spcPts val="600"/>
              </a:spcAft>
              <a:buClrTx/>
              <a:buSzTx/>
              <a:buFont typeface="Wingdings" panose="05000000000000000000" pitchFamily="2" charset="2"/>
              <a:buNone/>
              <a:tabLst/>
              <a:defRPr/>
            </a:pPr>
            <a:r>
              <a:rPr lang="de-DE" dirty="0"/>
              <a:t>Bild hinzufügen</a:t>
            </a:r>
          </a:p>
          <a:p>
            <a:endParaRPr lang="de-DE" dirty="0"/>
          </a:p>
        </p:txBody>
      </p:sp>
      <p:sp>
        <p:nvSpPr>
          <p:cNvPr id="46" name="Textplatzhalter 45">
            <a:extLst>
              <a:ext uri="{FF2B5EF4-FFF2-40B4-BE49-F238E27FC236}">
                <a16:creationId xmlns:a16="http://schemas.microsoft.com/office/drawing/2014/main" id="{3B5F6881-B4A7-C6CF-7F85-125FFCEA1F14}"/>
              </a:ext>
            </a:extLst>
          </p:cNvPr>
          <p:cNvSpPr>
            <a:spLocks noGrp="1"/>
          </p:cNvSpPr>
          <p:nvPr userDrawn="1">
            <p:ph type="body" sz="quarter" idx="23"/>
          </p:nvPr>
        </p:nvSpPr>
        <p:spPr bwMode="gray">
          <a:xfrm>
            <a:off x="1485234" y="4796393"/>
            <a:ext cx="2376310" cy="647922"/>
          </a:xfrm>
        </p:spPr>
        <p:txBody>
          <a:bodyPr anchor="ctr">
            <a:noAutofit/>
          </a:bodyPr>
          <a:lstStyle>
            <a:lvl1pPr marL="0" indent="0" rtl="0">
              <a:spcAft>
                <a:spcPts val="0"/>
              </a:spcAft>
              <a:buFont typeface="Arial" panose="020B0604020202020204" pitchFamily="34" charset="0"/>
              <a:buNone/>
              <a:defRPr sz="1100" b="0">
                <a:solidFill>
                  <a:schemeClr val="tx1"/>
                </a:solidFill>
                <a:latin typeface="+mn-lt"/>
              </a:defRPr>
            </a:lvl1pPr>
            <a:lvl2pPr marL="0" indent="0" rtl="0">
              <a:spcAft>
                <a:spcPts val="0"/>
              </a:spcAft>
              <a:buNone/>
              <a:defRPr sz="1100">
                <a:solidFill>
                  <a:schemeClr val="tx1"/>
                </a:solidFill>
                <a:latin typeface="+mn-lt"/>
              </a:defRPr>
            </a:lvl2pPr>
            <a:lvl3pPr marL="216000" indent="0">
              <a:spcAft>
                <a:spcPts val="0"/>
              </a:spcAft>
              <a:buNone/>
              <a:defRPr sz="1100">
                <a:solidFill>
                  <a:schemeClr val="bg1"/>
                </a:solidFill>
              </a:defRPr>
            </a:lvl3pPr>
            <a:lvl4pPr marL="432000" indent="0">
              <a:spcAft>
                <a:spcPts val="0"/>
              </a:spcAft>
              <a:buNone/>
              <a:defRPr sz="1100">
                <a:solidFill>
                  <a:schemeClr val="bg1"/>
                </a:solidFill>
              </a:defRPr>
            </a:lvl4pPr>
            <a:lvl5pPr marL="648000" indent="0">
              <a:spcAft>
                <a:spcPts val="0"/>
              </a:spcAft>
              <a:buNone/>
              <a:defRPr sz="1100">
                <a:solidFill>
                  <a:schemeClr val="bg1"/>
                </a:solidFill>
              </a:defRPr>
            </a:lvl5pPr>
          </a:lstStyle>
          <a:p>
            <a:pPr lvl="0"/>
            <a:r>
              <a:rPr lang="de-DE" dirty="0"/>
              <a:t>Mastertextformat bearbeiten</a:t>
            </a:r>
          </a:p>
          <a:p>
            <a:pPr lvl="1"/>
            <a:r>
              <a:rPr lang="de-DE" dirty="0"/>
              <a:t>Zweite Ebene</a:t>
            </a:r>
          </a:p>
        </p:txBody>
      </p:sp>
      <p:sp>
        <p:nvSpPr>
          <p:cNvPr id="24" name="Bildplatzhalter 23">
            <a:extLst>
              <a:ext uri="{FF2B5EF4-FFF2-40B4-BE49-F238E27FC236}">
                <a16:creationId xmlns:a16="http://schemas.microsoft.com/office/drawing/2014/main" id="{85424A3E-3384-D84B-08BC-CD36882B0B85}"/>
              </a:ext>
              <a:ext uri="{C183D7F6-B498-43B3-948B-1728B52AA6E4}">
                <adec:decorative xmlns:adec="http://schemas.microsoft.com/office/drawing/2017/decorative" val="0"/>
              </a:ext>
            </a:extLst>
          </p:cNvPr>
          <p:cNvSpPr>
            <a:spLocks noGrp="1"/>
          </p:cNvSpPr>
          <p:nvPr userDrawn="1">
            <p:ph type="pic" sz="quarter" idx="16" hasCustomPrompt="1"/>
          </p:nvPr>
        </p:nvSpPr>
        <p:spPr bwMode="gray">
          <a:xfrm>
            <a:off x="4295838" y="2203994"/>
            <a:ext cx="648000" cy="648000"/>
          </a:xfrm>
          <a:prstGeom prst="ellipse">
            <a:avLst/>
          </a:prstGeom>
          <a:solidFill>
            <a:schemeClr val="bg2"/>
          </a:solidFill>
        </p:spPr>
        <p:txBody>
          <a:bodyPr>
            <a:noAutofit/>
          </a:bodyPr>
          <a:lstStyle>
            <a:lvl1pPr rtl="0">
              <a:defRPr sz="1000">
                <a:solidFill>
                  <a:schemeClr val="tx1"/>
                </a:solidFill>
              </a:defRPr>
            </a:lvl1pPr>
          </a:lstStyle>
          <a:p>
            <a:pPr marL="0" marR="0" lvl="0" indent="0" algn="l" defTabSz="914400" rtl="0" eaLnBrk="1" fontAlgn="auto" latinLnBrk="0" hangingPunct="1">
              <a:lnSpc>
                <a:spcPct val="100000"/>
              </a:lnSpc>
              <a:spcBef>
                <a:spcPts val="0"/>
              </a:spcBef>
              <a:spcAft>
                <a:spcPts val="600"/>
              </a:spcAft>
              <a:buClrTx/>
              <a:buSzTx/>
              <a:buFont typeface="Wingdings" panose="05000000000000000000" pitchFamily="2" charset="2"/>
              <a:buNone/>
              <a:tabLst/>
              <a:defRPr/>
            </a:pPr>
            <a:r>
              <a:rPr lang="de-DE" dirty="0"/>
              <a:t>Bild hinzufügen</a:t>
            </a:r>
          </a:p>
          <a:p>
            <a:endParaRPr lang="de-DE" dirty="0"/>
          </a:p>
        </p:txBody>
      </p:sp>
      <p:sp>
        <p:nvSpPr>
          <p:cNvPr id="48" name="Textplatzhalter 47">
            <a:extLst>
              <a:ext uri="{FF2B5EF4-FFF2-40B4-BE49-F238E27FC236}">
                <a16:creationId xmlns:a16="http://schemas.microsoft.com/office/drawing/2014/main" id="{FB66BA4C-7DC0-AC8B-2142-7292266FAAD3}"/>
              </a:ext>
            </a:extLst>
          </p:cNvPr>
          <p:cNvSpPr>
            <a:spLocks noGrp="1"/>
          </p:cNvSpPr>
          <p:nvPr userDrawn="1">
            <p:ph type="body" sz="quarter" idx="24"/>
          </p:nvPr>
        </p:nvSpPr>
        <p:spPr bwMode="gray">
          <a:xfrm>
            <a:off x="5163026" y="2204063"/>
            <a:ext cx="2371249" cy="647931"/>
          </a:xfrm>
        </p:spPr>
        <p:txBody>
          <a:bodyPr anchor="ctr">
            <a:noAutofit/>
          </a:bodyPr>
          <a:lstStyle>
            <a:lvl1pPr marL="0" indent="0" rtl="0">
              <a:spcAft>
                <a:spcPts val="0"/>
              </a:spcAft>
              <a:buFont typeface="Arial" panose="020B0604020202020204" pitchFamily="34" charset="0"/>
              <a:buNone/>
              <a:defRPr sz="1100" b="0">
                <a:solidFill>
                  <a:schemeClr val="tx1"/>
                </a:solidFill>
                <a:latin typeface="+mn-lt"/>
              </a:defRPr>
            </a:lvl1pPr>
            <a:lvl2pPr marL="0" indent="0" rtl="0">
              <a:spcAft>
                <a:spcPts val="0"/>
              </a:spcAft>
              <a:buNone/>
              <a:defRPr sz="1100" b="0">
                <a:solidFill>
                  <a:schemeClr val="tx1"/>
                </a:solidFill>
                <a:latin typeface="+mn-lt"/>
              </a:defRPr>
            </a:lvl2pPr>
            <a:lvl3pPr marL="216000" indent="0">
              <a:spcAft>
                <a:spcPts val="0"/>
              </a:spcAft>
              <a:buNone/>
              <a:defRPr sz="1100">
                <a:solidFill>
                  <a:schemeClr val="bg1"/>
                </a:solidFill>
              </a:defRPr>
            </a:lvl3pPr>
            <a:lvl4pPr marL="432000" indent="0">
              <a:spcAft>
                <a:spcPts val="0"/>
              </a:spcAft>
              <a:buNone/>
              <a:defRPr sz="1100">
                <a:solidFill>
                  <a:schemeClr val="bg1"/>
                </a:solidFill>
              </a:defRPr>
            </a:lvl4pPr>
            <a:lvl5pPr marL="648000" indent="0">
              <a:spcAft>
                <a:spcPts val="0"/>
              </a:spcAft>
              <a:buNone/>
              <a:defRPr sz="1100">
                <a:solidFill>
                  <a:schemeClr val="bg1"/>
                </a:solidFill>
              </a:defRPr>
            </a:lvl5pPr>
          </a:lstStyle>
          <a:p>
            <a:pPr lvl="0"/>
            <a:r>
              <a:rPr lang="de-DE" dirty="0"/>
              <a:t>Mastertextformat bearbeiten</a:t>
            </a:r>
          </a:p>
          <a:p>
            <a:pPr lvl="1"/>
            <a:r>
              <a:rPr lang="de-DE" dirty="0"/>
              <a:t>Zweite Ebene</a:t>
            </a:r>
          </a:p>
        </p:txBody>
      </p:sp>
      <p:sp>
        <p:nvSpPr>
          <p:cNvPr id="26" name="Bildplatzhalter 25">
            <a:extLst>
              <a:ext uri="{FF2B5EF4-FFF2-40B4-BE49-F238E27FC236}">
                <a16:creationId xmlns:a16="http://schemas.microsoft.com/office/drawing/2014/main" id="{B694C1FC-EE32-3B77-9E33-C4ED7A2D6593}"/>
              </a:ext>
              <a:ext uri="{C183D7F6-B498-43B3-948B-1728B52AA6E4}">
                <adec:decorative xmlns:adec="http://schemas.microsoft.com/office/drawing/2017/decorative" val="0"/>
              </a:ext>
            </a:extLst>
          </p:cNvPr>
          <p:cNvSpPr>
            <a:spLocks noGrp="1"/>
          </p:cNvSpPr>
          <p:nvPr userDrawn="1">
            <p:ph type="pic" sz="quarter" idx="17" hasCustomPrompt="1"/>
          </p:nvPr>
        </p:nvSpPr>
        <p:spPr bwMode="gray">
          <a:xfrm>
            <a:off x="4295838" y="3067980"/>
            <a:ext cx="648000" cy="648000"/>
          </a:xfrm>
          <a:prstGeom prst="ellipse">
            <a:avLst/>
          </a:prstGeom>
          <a:solidFill>
            <a:schemeClr val="bg2"/>
          </a:solidFill>
        </p:spPr>
        <p:txBody>
          <a:bodyPr>
            <a:noAutofit/>
          </a:bodyPr>
          <a:lstStyle>
            <a:lvl1pPr rtl="0">
              <a:defRPr sz="1000">
                <a:solidFill>
                  <a:schemeClr val="tx1"/>
                </a:solidFill>
              </a:defRPr>
            </a:lvl1pPr>
          </a:lstStyle>
          <a:p>
            <a:pPr marL="0" marR="0" lvl="0" indent="0" algn="l" defTabSz="914400" rtl="0" eaLnBrk="1" fontAlgn="auto" latinLnBrk="0" hangingPunct="1">
              <a:lnSpc>
                <a:spcPct val="100000"/>
              </a:lnSpc>
              <a:spcBef>
                <a:spcPts val="0"/>
              </a:spcBef>
              <a:spcAft>
                <a:spcPts val="600"/>
              </a:spcAft>
              <a:buClrTx/>
              <a:buSzTx/>
              <a:buFont typeface="Wingdings" panose="05000000000000000000" pitchFamily="2" charset="2"/>
              <a:buNone/>
              <a:tabLst/>
              <a:defRPr/>
            </a:pPr>
            <a:r>
              <a:rPr lang="de-DE" dirty="0"/>
              <a:t>Bild hinzufügen</a:t>
            </a:r>
          </a:p>
          <a:p>
            <a:endParaRPr lang="de-DE" dirty="0"/>
          </a:p>
        </p:txBody>
      </p:sp>
      <p:sp>
        <p:nvSpPr>
          <p:cNvPr id="50" name="Textplatzhalter 49">
            <a:extLst>
              <a:ext uri="{FF2B5EF4-FFF2-40B4-BE49-F238E27FC236}">
                <a16:creationId xmlns:a16="http://schemas.microsoft.com/office/drawing/2014/main" id="{5B367049-C360-CF5F-A663-C8CA4DAAAF7C}"/>
              </a:ext>
            </a:extLst>
          </p:cNvPr>
          <p:cNvSpPr>
            <a:spLocks noGrp="1"/>
          </p:cNvSpPr>
          <p:nvPr userDrawn="1">
            <p:ph type="body" sz="quarter" idx="25"/>
          </p:nvPr>
        </p:nvSpPr>
        <p:spPr bwMode="gray">
          <a:xfrm>
            <a:off x="5163026" y="3067980"/>
            <a:ext cx="2371249" cy="647930"/>
          </a:xfrm>
        </p:spPr>
        <p:txBody>
          <a:bodyPr anchor="ctr">
            <a:noAutofit/>
          </a:bodyPr>
          <a:lstStyle>
            <a:lvl1pPr marL="0" indent="0" rtl="0">
              <a:spcAft>
                <a:spcPts val="0"/>
              </a:spcAft>
              <a:buFont typeface="Arial" panose="020B0604020202020204" pitchFamily="34" charset="0"/>
              <a:buNone/>
              <a:defRPr sz="1100" b="0">
                <a:solidFill>
                  <a:schemeClr val="tx1"/>
                </a:solidFill>
                <a:latin typeface="+mn-lt"/>
              </a:defRPr>
            </a:lvl1pPr>
            <a:lvl2pPr marL="0" indent="0" rtl="0">
              <a:spcAft>
                <a:spcPts val="0"/>
              </a:spcAft>
              <a:buNone/>
              <a:defRPr sz="1100" b="0">
                <a:solidFill>
                  <a:schemeClr val="tx1"/>
                </a:solidFill>
                <a:latin typeface="+mn-lt"/>
              </a:defRPr>
            </a:lvl2pPr>
            <a:lvl3pPr marL="216000" indent="0">
              <a:spcAft>
                <a:spcPts val="0"/>
              </a:spcAft>
              <a:buNone/>
              <a:defRPr sz="1100">
                <a:solidFill>
                  <a:schemeClr val="bg1"/>
                </a:solidFill>
              </a:defRPr>
            </a:lvl3pPr>
            <a:lvl4pPr marL="432000" indent="0">
              <a:spcAft>
                <a:spcPts val="0"/>
              </a:spcAft>
              <a:buNone/>
              <a:defRPr sz="1100">
                <a:solidFill>
                  <a:schemeClr val="bg1"/>
                </a:solidFill>
              </a:defRPr>
            </a:lvl4pPr>
            <a:lvl5pPr marL="648000" indent="0">
              <a:spcAft>
                <a:spcPts val="0"/>
              </a:spcAft>
              <a:buNone/>
              <a:defRPr sz="1100">
                <a:solidFill>
                  <a:schemeClr val="bg1"/>
                </a:solidFill>
              </a:defRPr>
            </a:lvl5pPr>
          </a:lstStyle>
          <a:p>
            <a:pPr lvl="0"/>
            <a:r>
              <a:rPr lang="de-DE" dirty="0"/>
              <a:t>Mastertextformat bearbeiten</a:t>
            </a:r>
          </a:p>
          <a:p>
            <a:pPr lvl="1"/>
            <a:r>
              <a:rPr lang="de-DE" dirty="0"/>
              <a:t>Zweite Ebene</a:t>
            </a:r>
          </a:p>
        </p:txBody>
      </p:sp>
      <p:sp>
        <p:nvSpPr>
          <p:cNvPr id="28" name="Bildplatzhalter 27">
            <a:extLst>
              <a:ext uri="{FF2B5EF4-FFF2-40B4-BE49-F238E27FC236}">
                <a16:creationId xmlns:a16="http://schemas.microsoft.com/office/drawing/2014/main" id="{E4C3A348-4B8D-20F5-F1D5-D1C99235C7B5}"/>
              </a:ext>
              <a:ext uri="{C183D7F6-B498-43B3-948B-1728B52AA6E4}">
                <adec:decorative xmlns:adec="http://schemas.microsoft.com/office/drawing/2017/decorative" val="0"/>
              </a:ext>
            </a:extLst>
          </p:cNvPr>
          <p:cNvSpPr>
            <a:spLocks noGrp="1"/>
          </p:cNvSpPr>
          <p:nvPr userDrawn="1">
            <p:ph type="pic" sz="quarter" idx="18" hasCustomPrompt="1"/>
          </p:nvPr>
        </p:nvSpPr>
        <p:spPr bwMode="gray">
          <a:xfrm>
            <a:off x="4295838" y="3931736"/>
            <a:ext cx="648000" cy="648000"/>
          </a:xfrm>
          <a:prstGeom prst="ellipse">
            <a:avLst/>
          </a:prstGeom>
          <a:solidFill>
            <a:schemeClr val="bg2"/>
          </a:solidFill>
        </p:spPr>
        <p:txBody>
          <a:bodyPr>
            <a:noAutofit/>
          </a:bodyPr>
          <a:lstStyle>
            <a:lvl1pPr rtl="0">
              <a:defRPr sz="1000">
                <a:solidFill>
                  <a:schemeClr val="tx1"/>
                </a:solidFill>
              </a:defRPr>
            </a:lvl1pPr>
          </a:lstStyle>
          <a:p>
            <a:pPr marL="0" marR="0" lvl="0" indent="0" algn="l" defTabSz="914400" rtl="0" eaLnBrk="1" fontAlgn="auto" latinLnBrk="0" hangingPunct="1">
              <a:lnSpc>
                <a:spcPct val="100000"/>
              </a:lnSpc>
              <a:spcBef>
                <a:spcPts val="0"/>
              </a:spcBef>
              <a:spcAft>
                <a:spcPts val="600"/>
              </a:spcAft>
              <a:buClrTx/>
              <a:buSzTx/>
              <a:buFont typeface="Wingdings" panose="05000000000000000000" pitchFamily="2" charset="2"/>
              <a:buNone/>
              <a:tabLst/>
              <a:defRPr/>
            </a:pPr>
            <a:r>
              <a:rPr lang="de-DE" dirty="0"/>
              <a:t>Bild hinzufügen</a:t>
            </a:r>
          </a:p>
          <a:p>
            <a:endParaRPr lang="de-DE" dirty="0"/>
          </a:p>
        </p:txBody>
      </p:sp>
      <p:sp>
        <p:nvSpPr>
          <p:cNvPr id="52" name="Textplatzhalter 51">
            <a:extLst>
              <a:ext uri="{FF2B5EF4-FFF2-40B4-BE49-F238E27FC236}">
                <a16:creationId xmlns:a16="http://schemas.microsoft.com/office/drawing/2014/main" id="{84B8B000-804A-CCD9-B993-C2AF922F74FD}"/>
              </a:ext>
            </a:extLst>
          </p:cNvPr>
          <p:cNvSpPr>
            <a:spLocks noGrp="1"/>
          </p:cNvSpPr>
          <p:nvPr userDrawn="1">
            <p:ph type="body" sz="quarter" idx="26"/>
          </p:nvPr>
        </p:nvSpPr>
        <p:spPr bwMode="gray">
          <a:xfrm>
            <a:off x="5163026" y="3931821"/>
            <a:ext cx="2371249" cy="647915"/>
          </a:xfrm>
        </p:spPr>
        <p:txBody>
          <a:bodyPr anchor="ctr">
            <a:noAutofit/>
          </a:bodyPr>
          <a:lstStyle>
            <a:lvl1pPr marL="0" indent="0" rtl="0">
              <a:spcAft>
                <a:spcPts val="0"/>
              </a:spcAft>
              <a:buFont typeface="Arial" panose="020B0604020202020204" pitchFamily="34" charset="0"/>
              <a:buNone/>
              <a:defRPr sz="1100" b="0">
                <a:solidFill>
                  <a:schemeClr val="tx1"/>
                </a:solidFill>
                <a:latin typeface="+mn-lt"/>
              </a:defRPr>
            </a:lvl1pPr>
            <a:lvl2pPr marL="0" indent="0" rtl="0">
              <a:spcAft>
                <a:spcPts val="0"/>
              </a:spcAft>
              <a:buNone/>
              <a:defRPr sz="1100" b="0">
                <a:solidFill>
                  <a:schemeClr val="tx1"/>
                </a:solidFill>
                <a:latin typeface="+mn-lt"/>
              </a:defRPr>
            </a:lvl2pPr>
            <a:lvl3pPr marL="216000" indent="0">
              <a:spcAft>
                <a:spcPts val="0"/>
              </a:spcAft>
              <a:buNone/>
              <a:defRPr sz="1100">
                <a:solidFill>
                  <a:schemeClr val="bg1"/>
                </a:solidFill>
              </a:defRPr>
            </a:lvl3pPr>
            <a:lvl4pPr marL="432000" indent="0">
              <a:spcAft>
                <a:spcPts val="0"/>
              </a:spcAft>
              <a:buNone/>
              <a:defRPr sz="1100">
                <a:solidFill>
                  <a:schemeClr val="bg1"/>
                </a:solidFill>
              </a:defRPr>
            </a:lvl4pPr>
            <a:lvl5pPr marL="648000" indent="0">
              <a:spcAft>
                <a:spcPts val="0"/>
              </a:spcAft>
              <a:buNone/>
              <a:defRPr sz="1100">
                <a:solidFill>
                  <a:schemeClr val="bg1"/>
                </a:solidFill>
              </a:defRPr>
            </a:lvl5pPr>
          </a:lstStyle>
          <a:p>
            <a:pPr lvl="0"/>
            <a:r>
              <a:rPr lang="de-DE" dirty="0"/>
              <a:t>Mastertextformat bearbeiten</a:t>
            </a:r>
          </a:p>
          <a:p>
            <a:pPr lvl="1"/>
            <a:r>
              <a:rPr lang="de-DE" dirty="0"/>
              <a:t>Zweite Ebene</a:t>
            </a:r>
          </a:p>
        </p:txBody>
      </p:sp>
      <p:sp>
        <p:nvSpPr>
          <p:cNvPr id="30" name="Bildplatzhalter 29">
            <a:extLst>
              <a:ext uri="{FF2B5EF4-FFF2-40B4-BE49-F238E27FC236}">
                <a16:creationId xmlns:a16="http://schemas.microsoft.com/office/drawing/2014/main" id="{6025AF6B-626B-4CA2-042A-DA2046F619FD}"/>
              </a:ext>
              <a:ext uri="{C183D7F6-B498-43B3-948B-1728B52AA6E4}">
                <adec:decorative xmlns:adec="http://schemas.microsoft.com/office/drawing/2017/decorative" val="0"/>
              </a:ext>
            </a:extLst>
          </p:cNvPr>
          <p:cNvSpPr>
            <a:spLocks noGrp="1"/>
          </p:cNvSpPr>
          <p:nvPr userDrawn="1">
            <p:ph type="pic" sz="quarter" idx="19" hasCustomPrompt="1"/>
          </p:nvPr>
        </p:nvSpPr>
        <p:spPr bwMode="gray">
          <a:xfrm>
            <a:off x="4295838" y="4796315"/>
            <a:ext cx="648000" cy="648000"/>
          </a:xfrm>
          <a:prstGeom prst="ellipse">
            <a:avLst/>
          </a:prstGeom>
          <a:solidFill>
            <a:schemeClr val="bg2"/>
          </a:solidFill>
        </p:spPr>
        <p:txBody>
          <a:bodyPr>
            <a:noAutofit/>
          </a:bodyPr>
          <a:lstStyle>
            <a:lvl1pPr rtl="0">
              <a:defRPr sz="1000">
                <a:solidFill>
                  <a:schemeClr val="tx1"/>
                </a:solidFill>
              </a:defRPr>
            </a:lvl1pPr>
          </a:lstStyle>
          <a:p>
            <a:pPr marL="0" marR="0" lvl="0" indent="0" algn="l" defTabSz="914400" rtl="0" eaLnBrk="1" fontAlgn="auto" latinLnBrk="0" hangingPunct="1">
              <a:lnSpc>
                <a:spcPct val="100000"/>
              </a:lnSpc>
              <a:spcBef>
                <a:spcPts val="0"/>
              </a:spcBef>
              <a:spcAft>
                <a:spcPts val="600"/>
              </a:spcAft>
              <a:buClrTx/>
              <a:buSzTx/>
              <a:buFont typeface="Wingdings" panose="05000000000000000000" pitchFamily="2" charset="2"/>
              <a:buNone/>
              <a:tabLst/>
              <a:defRPr/>
            </a:pPr>
            <a:r>
              <a:rPr lang="de-DE" dirty="0"/>
              <a:t>Bild hinzufügen</a:t>
            </a:r>
          </a:p>
          <a:p>
            <a:endParaRPr lang="de-DE" dirty="0"/>
          </a:p>
        </p:txBody>
      </p:sp>
      <p:sp>
        <p:nvSpPr>
          <p:cNvPr id="54" name="Textplatzhalter 53">
            <a:extLst>
              <a:ext uri="{FF2B5EF4-FFF2-40B4-BE49-F238E27FC236}">
                <a16:creationId xmlns:a16="http://schemas.microsoft.com/office/drawing/2014/main" id="{341F0D25-3E25-0B0C-6298-66A649CC88F9}"/>
              </a:ext>
            </a:extLst>
          </p:cNvPr>
          <p:cNvSpPr>
            <a:spLocks noGrp="1"/>
          </p:cNvSpPr>
          <p:nvPr userDrawn="1">
            <p:ph type="body" sz="quarter" idx="27"/>
          </p:nvPr>
        </p:nvSpPr>
        <p:spPr bwMode="gray">
          <a:xfrm>
            <a:off x="5163026" y="4796393"/>
            <a:ext cx="2371249" cy="647922"/>
          </a:xfrm>
        </p:spPr>
        <p:txBody>
          <a:bodyPr anchor="ctr">
            <a:noAutofit/>
          </a:bodyPr>
          <a:lstStyle>
            <a:lvl1pPr marL="0" indent="0" rtl="0">
              <a:spcAft>
                <a:spcPts val="0"/>
              </a:spcAft>
              <a:buFont typeface="Arial" panose="020B0604020202020204" pitchFamily="34" charset="0"/>
              <a:buNone/>
              <a:defRPr sz="1100" b="0">
                <a:solidFill>
                  <a:schemeClr val="tx1"/>
                </a:solidFill>
                <a:latin typeface="+mn-lt"/>
              </a:defRPr>
            </a:lvl1pPr>
            <a:lvl2pPr marL="0" indent="0" rtl="0">
              <a:spcAft>
                <a:spcPts val="0"/>
              </a:spcAft>
              <a:buNone/>
              <a:defRPr sz="1100" b="0">
                <a:solidFill>
                  <a:schemeClr val="tx1"/>
                </a:solidFill>
                <a:latin typeface="+mn-lt"/>
              </a:defRPr>
            </a:lvl2pPr>
            <a:lvl3pPr marL="216000" indent="0">
              <a:spcAft>
                <a:spcPts val="0"/>
              </a:spcAft>
              <a:buNone/>
              <a:defRPr sz="1100">
                <a:solidFill>
                  <a:schemeClr val="bg1"/>
                </a:solidFill>
              </a:defRPr>
            </a:lvl3pPr>
            <a:lvl4pPr marL="432000" indent="0">
              <a:spcAft>
                <a:spcPts val="0"/>
              </a:spcAft>
              <a:buNone/>
              <a:defRPr sz="1100">
                <a:solidFill>
                  <a:schemeClr val="bg1"/>
                </a:solidFill>
              </a:defRPr>
            </a:lvl4pPr>
            <a:lvl5pPr marL="648000" indent="0">
              <a:spcAft>
                <a:spcPts val="0"/>
              </a:spcAft>
              <a:buNone/>
              <a:defRPr sz="1100">
                <a:solidFill>
                  <a:schemeClr val="bg1"/>
                </a:solidFill>
              </a:defRPr>
            </a:lvl5pPr>
          </a:lstStyle>
          <a:p>
            <a:pPr lvl="0"/>
            <a:r>
              <a:rPr lang="de-DE" dirty="0"/>
              <a:t>Mastertextformat bearbeiten</a:t>
            </a:r>
          </a:p>
          <a:p>
            <a:pPr lvl="1"/>
            <a:r>
              <a:rPr lang="de-DE" dirty="0"/>
              <a:t>Zweite Ebene</a:t>
            </a:r>
          </a:p>
        </p:txBody>
      </p:sp>
      <p:pic>
        <p:nvPicPr>
          <p:cNvPr id="109" name="Grafik 108">
            <a:extLst>
              <a:ext uri="{FF2B5EF4-FFF2-40B4-BE49-F238E27FC236}">
                <a16:creationId xmlns:a16="http://schemas.microsoft.com/office/drawing/2014/main" id="{95A77FFF-0C7A-736B-B0F9-483B7AB9DE1E}"/>
              </a:ext>
              <a:ext uri="{C183D7F6-B498-43B3-948B-1728B52AA6E4}">
                <adec:decorative xmlns:adec="http://schemas.microsoft.com/office/drawing/2017/decorative" val="1"/>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bwMode="gray">
          <a:xfrm>
            <a:off x="10704521" y="296864"/>
            <a:ext cx="1152942" cy="360000"/>
          </a:xfrm>
          <a:prstGeom prst="rect">
            <a:avLst/>
          </a:prstGeom>
        </p:spPr>
      </p:pic>
      <p:grpSp>
        <p:nvGrpSpPr>
          <p:cNvPr id="68" name="Gruppieren 67">
            <a:extLst>
              <a:ext uri="{FF2B5EF4-FFF2-40B4-BE49-F238E27FC236}">
                <a16:creationId xmlns:a16="http://schemas.microsoft.com/office/drawing/2014/main" id="{0D39DC80-40B4-A897-FB43-D17636078471}"/>
              </a:ext>
              <a:ext uri="{C183D7F6-B498-43B3-948B-1728B52AA6E4}">
                <adec:decorative xmlns:adec="http://schemas.microsoft.com/office/drawing/2017/decorative" val="1"/>
              </a:ext>
            </a:extLst>
          </p:cNvPr>
          <p:cNvGrpSpPr>
            <a:grpSpLocks/>
          </p:cNvGrpSpPr>
          <p:nvPr userDrawn="1"/>
        </p:nvGrpSpPr>
        <p:grpSpPr bwMode="gray">
          <a:xfrm>
            <a:off x="623888" y="6972300"/>
            <a:ext cx="11233150" cy="144000"/>
            <a:chOff x="623888" y="0"/>
            <a:chExt cx="11233150" cy="6858000"/>
          </a:xfrm>
        </p:grpSpPr>
        <p:cxnSp>
          <p:nvCxnSpPr>
            <p:cNvPr id="69" name="Gerader Verbinder 68">
              <a:extLst>
                <a:ext uri="{FF2B5EF4-FFF2-40B4-BE49-F238E27FC236}">
                  <a16:creationId xmlns:a16="http://schemas.microsoft.com/office/drawing/2014/main" id="{09FCE521-5BC2-D2CE-9900-34EAAF61DF69}"/>
                </a:ext>
              </a:extLst>
            </p:cNvPr>
            <p:cNvCxnSpPr/>
            <p:nvPr/>
          </p:nvCxnSpPr>
          <p:spPr bwMode="gray">
            <a:xfrm>
              <a:off x="62388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70" name="Gerader Verbinder 69">
              <a:extLst>
                <a:ext uri="{FF2B5EF4-FFF2-40B4-BE49-F238E27FC236}">
                  <a16:creationId xmlns:a16="http://schemas.microsoft.com/office/drawing/2014/main" id="{57F8D318-538F-315E-0A08-9D0800DC2498}"/>
                </a:ext>
              </a:extLst>
            </p:cNvPr>
            <p:cNvCxnSpPr/>
            <p:nvPr/>
          </p:nvCxnSpPr>
          <p:spPr bwMode="gray">
            <a:xfrm>
              <a:off x="1185703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grpSp>
        <p:nvGrpSpPr>
          <p:cNvPr id="57" name="Gruppieren 56">
            <a:extLst>
              <a:ext uri="{FF2B5EF4-FFF2-40B4-BE49-F238E27FC236}">
                <a16:creationId xmlns:a16="http://schemas.microsoft.com/office/drawing/2014/main" id="{13ED8E3C-0E50-16E3-C002-BE85A65CE5D3}"/>
              </a:ext>
              <a:ext uri="{C183D7F6-B498-43B3-948B-1728B52AA6E4}">
                <adec:decorative xmlns:adec="http://schemas.microsoft.com/office/drawing/2017/decorative" val="1"/>
              </a:ext>
            </a:extLst>
          </p:cNvPr>
          <p:cNvGrpSpPr>
            <a:grpSpLocks/>
          </p:cNvGrpSpPr>
          <p:nvPr userDrawn="1"/>
        </p:nvGrpSpPr>
        <p:grpSpPr bwMode="gray">
          <a:xfrm>
            <a:off x="623888" y="-254000"/>
            <a:ext cx="11233150" cy="144000"/>
            <a:chOff x="623888" y="0"/>
            <a:chExt cx="11233150" cy="6858000"/>
          </a:xfrm>
        </p:grpSpPr>
        <p:cxnSp>
          <p:nvCxnSpPr>
            <p:cNvPr id="58" name="Gerader Verbinder 57">
              <a:extLst>
                <a:ext uri="{FF2B5EF4-FFF2-40B4-BE49-F238E27FC236}">
                  <a16:creationId xmlns:a16="http://schemas.microsoft.com/office/drawing/2014/main" id="{01F7DC44-65A7-F09D-9459-CADC3A107E45}"/>
                </a:ext>
              </a:extLst>
            </p:cNvPr>
            <p:cNvCxnSpPr/>
            <p:nvPr/>
          </p:nvCxnSpPr>
          <p:spPr bwMode="gray">
            <a:xfrm>
              <a:off x="62388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59" name="Gerader Verbinder 58">
              <a:extLst>
                <a:ext uri="{FF2B5EF4-FFF2-40B4-BE49-F238E27FC236}">
                  <a16:creationId xmlns:a16="http://schemas.microsoft.com/office/drawing/2014/main" id="{5A984471-5282-1347-7793-6BE7EAFFCA91}"/>
                </a:ext>
              </a:extLst>
            </p:cNvPr>
            <p:cNvCxnSpPr/>
            <p:nvPr/>
          </p:nvCxnSpPr>
          <p:spPr bwMode="gray">
            <a:xfrm>
              <a:off x="1185703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sp>
        <p:nvSpPr>
          <p:cNvPr id="11" name="Titel 11">
            <a:extLst>
              <a:ext uri="{FF2B5EF4-FFF2-40B4-BE49-F238E27FC236}">
                <a16:creationId xmlns:a16="http://schemas.microsoft.com/office/drawing/2014/main" id="{AA111270-B5D0-9002-B12D-7638901707CC}"/>
              </a:ext>
            </a:extLst>
          </p:cNvPr>
          <p:cNvSpPr txBox="1">
            <a:spLocks/>
          </p:cNvSpPr>
          <p:nvPr userDrawn="1"/>
        </p:nvSpPr>
        <p:spPr bwMode="gray">
          <a:xfrm>
            <a:off x="8763000" y="4566607"/>
            <a:ext cx="3094038" cy="1526392"/>
          </a:xfrm>
          <a:custGeom>
            <a:avLst/>
            <a:gdLst>
              <a:gd name="connsiteX0" fmla="*/ 0 w 5472111"/>
              <a:gd name="connsiteY0" fmla="*/ 0 h 2605087"/>
              <a:gd name="connsiteX1" fmla="*/ 254000 w 5472111"/>
              <a:gd name="connsiteY1" fmla="*/ 0 h 2605087"/>
              <a:gd name="connsiteX2" fmla="*/ 1257761 w 5472111"/>
              <a:gd name="connsiteY2" fmla="*/ 0 h 2605087"/>
              <a:gd name="connsiteX3" fmla="*/ 4214350 w 5472111"/>
              <a:gd name="connsiteY3" fmla="*/ 0 h 2605087"/>
              <a:gd name="connsiteX4" fmla="*/ 5218111 w 5472111"/>
              <a:gd name="connsiteY4" fmla="*/ 0 h 2605087"/>
              <a:gd name="connsiteX5" fmla="*/ 5251717 w 5472111"/>
              <a:gd name="connsiteY5" fmla="*/ 0 h 2605087"/>
              <a:gd name="connsiteX6" fmla="*/ 5472111 w 5472111"/>
              <a:gd name="connsiteY6" fmla="*/ 220394 h 2605087"/>
              <a:gd name="connsiteX7" fmla="*/ 5472111 w 5472111"/>
              <a:gd name="connsiteY7" fmla="*/ 1041397 h 2605087"/>
              <a:gd name="connsiteX8" fmla="*/ 5472111 w 5472111"/>
              <a:gd name="connsiteY8" fmla="*/ 1563690 h 2605087"/>
              <a:gd name="connsiteX9" fmla="*/ 5472111 w 5472111"/>
              <a:gd name="connsiteY9" fmla="*/ 2605087 h 2605087"/>
              <a:gd name="connsiteX10" fmla="*/ 5218111 w 5472111"/>
              <a:gd name="connsiteY10" fmla="*/ 2605087 h 2605087"/>
              <a:gd name="connsiteX11" fmla="*/ 4214350 w 5472111"/>
              <a:gd name="connsiteY11" fmla="*/ 2605087 h 2605087"/>
              <a:gd name="connsiteX12" fmla="*/ 1257761 w 5472111"/>
              <a:gd name="connsiteY12" fmla="*/ 2605087 h 2605087"/>
              <a:gd name="connsiteX13" fmla="*/ 254000 w 5472111"/>
              <a:gd name="connsiteY13" fmla="*/ 2605087 h 2605087"/>
              <a:gd name="connsiteX14" fmla="*/ 220394 w 5472111"/>
              <a:gd name="connsiteY14" fmla="*/ 2605087 h 2605087"/>
              <a:gd name="connsiteX15" fmla="*/ 0 w 5472111"/>
              <a:gd name="connsiteY15" fmla="*/ 2384693 h 2605087"/>
              <a:gd name="connsiteX16" fmla="*/ 0 w 5472111"/>
              <a:gd name="connsiteY16" fmla="*/ 1563690 h 2605087"/>
              <a:gd name="connsiteX17" fmla="*/ 0 w 5472111"/>
              <a:gd name="connsiteY17" fmla="*/ 1041397 h 26050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472111" h="2605087">
                <a:moveTo>
                  <a:pt x="0" y="0"/>
                </a:moveTo>
                <a:lnTo>
                  <a:pt x="254000" y="0"/>
                </a:lnTo>
                <a:lnTo>
                  <a:pt x="1257761" y="0"/>
                </a:lnTo>
                <a:lnTo>
                  <a:pt x="4214350" y="0"/>
                </a:lnTo>
                <a:lnTo>
                  <a:pt x="5218111" y="0"/>
                </a:lnTo>
                <a:lnTo>
                  <a:pt x="5251717" y="0"/>
                </a:lnTo>
                <a:cubicBezTo>
                  <a:pt x="5373437" y="0"/>
                  <a:pt x="5472111" y="98674"/>
                  <a:pt x="5472111" y="220394"/>
                </a:cubicBezTo>
                <a:lnTo>
                  <a:pt x="5472111" y="1041397"/>
                </a:lnTo>
                <a:lnTo>
                  <a:pt x="5472111" y="1563690"/>
                </a:lnTo>
                <a:lnTo>
                  <a:pt x="5472111" y="2605087"/>
                </a:lnTo>
                <a:lnTo>
                  <a:pt x="5218111" y="2605087"/>
                </a:lnTo>
                <a:lnTo>
                  <a:pt x="4214350" y="2605087"/>
                </a:lnTo>
                <a:lnTo>
                  <a:pt x="1257761" y="2605087"/>
                </a:lnTo>
                <a:lnTo>
                  <a:pt x="254000" y="2605087"/>
                </a:lnTo>
                <a:lnTo>
                  <a:pt x="220394" y="2605087"/>
                </a:lnTo>
                <a:cubicBezTo>
                  <a:pt x="98674" y="2605087"/>
                  <a:pt x="0" y="2506413"/>
                  <a:pt x="0" y="2384693"/>
                </a:cubicBezTo>
                <a:lnTo>
                  <a:pt x="0" y="1563690"/>
                </a:lnTo>
                <a:lnTo>
                  <a:pt x="0" y="1041397"/>
                </a:lnTo>
                <a:close/>
              </a:path>
            </a:pathLst>
          </a:custGeom>
          <a:solidFill>
            <a:schemeClr val="bg1"/>
          </a:solidFill>
        </p:spPr>
        <p:txBody>
          <a:bodyPr vert="horz" wrap="square" lIns="252000" tIns="144000" rIns="144000" bIns="144000" rtlCol="0" anchor="t">
            <a:noAutofit/>
          </a:bodyPr>
          <a:lstStyle>
            <a:lvl1pPr algn="l" defTabSz="914400" rtl="0" eaLnBrk="1" latinLnBrk="0" hangingPunct="1">
              <a:lnSpc>
                <a:spcPct val="100000"/>
              </a:lnSpc>
              <a:spcBef>
                <a:spcPct val="0"/>
              </a:spcBef>
              <a:buNone/>
              <a:defRPr sz="2400" kern="1200">
                <a:solidFill>
                  <a:schemeClr val="tx1"/>
                </a:solidFill>
                <a:latin typeface="+mn-lt"/>
                <a:ea typeface="+mj-ea"/>
                <a:cs typeface="+mj-cs"/>
              </a:defRPr>
            </a:lvl1pPr>
          </a:lstStyle>
          <a:p>
            <a:pPr>
              <a:spcAft>
                <a:spcPts val="600"/>
              </a:spcAft>
            </a:pPr>
            <a:r>
              <a:rPr lang="de-DE" sz="1100" b="1" dirty="0" err="1">
                <a:latin typeface="+mj-lt"/>
              </a:rPr>
              <a:t>msg</a:t>
            </a:r>
            <a:r>
              <a:rPr lang="de-DE" sz="1100" b="1" dirty="0">
                <a:latin typeface="+mj-lt"/>
              </a:rPr>
              <a:t> </a:t>
            </a:r>
            <a:r>
              <a:rPr lang="de-DE" sz="1100" b="1" dirty="0" err="1">
                <a:latin typeface="+mj-lt"/>
              </a:rPr>
              <a:t>systems</a:t>
            </a:r>
            <a:r>
              <a:rPr lang="de-DE" sz="1100" b="1" dirty="0">
                <a:latin typeface="+mj-lt"/>
              </a:rPr>
              <a:t> AG </a:t>
            </a:r>
            <a:br>
              <a:rPr lang="de-DE" sz="1100" dirty="0"/>
            </a:br>
            <a:r>
              <a:rPr lang="de-DE" sz="1100" dirty="0"/>
              <a:t>Robert-Bürkle-Straße 1</a:t>
            </a:r>
            <a:br>
              <a:rPr lang="de-DE" sz="1100" dirty="0"/>
            </a:br>
            <a:r>
              <a:rPr lang="de-DE" sz="1100" dirty="0"/>
              <a:t>85737 Ismaning</a:t>
            </a:r>
          </a:p>
          <a:p>
            <a:pPr>
              <a:spcAft>
                <a:spcPts val="600"/>
              </a:spcAft>
            </a:pPr>
            <a:r>
              <a:rPr lang="de-DE" sz="1100" dirty="0"/>
              <a:t>+49 89 96101-0</a:t>
            </a:r>
            <a:br>
              <a:rPr lang="de-DE" sz="1100" dirty="0"/>
            </a:br>
            <a:r>
              <a:rPr lang="de-DE" sz="1100" dirty="0"/>
              <a:t>+49 89 96101-​1113</a:t>
            </a:r>
          </a:p>
          <a:p>
            <a:pPr>
              <a:spcAft>
                <a:spcPts val="600"/>
              </a:spcAft>
            </a:pPr>
            <a:r>
              <a:rPr lang="de-DE" sz="1100" dirty="0" err="1"/>
              <a:t>info@msg.group</a:t>
            </a:r>
            <a:endParaRPr lang="de-DE" sz="1100" dirty="0"/>
          </a:p>
        </p:txBody>
      </p:sp>
      <p:sp>
        <p:nvSpPr>
          <p:cNvPr id="12" name="Freihandform: Form 11" descr="Logo von X.">
            <a:extLst>
              <a:ext uri="{FF2B5EF4-FFF2-40B4-BE49-F238E27FC236}">
                <a16:creationId xmlns:a16="http://schemas.microsoft.com/office/drawing/2014/main" id="{3BB894A3-B6FD-18A7-EC25-BFE01C097D69}"/>
              </a:ext>
            </a:extLst>
          </p:cNvPr>
          <p:cNvSpPr>
            <a:spLocks/>
          </p:cNvSpPr>
          <p:nvPr userDrawn="1"/>
        </p:nvSpPr>
        <p:spPr bwMode="gray">
          <a:xfrm>
            <a:off x="10528883" y="5734050"/>
            <a:ext cx="157950" cy="157940"/>
          </a:xfrm>
          <a:custGeom>
            <a:avLst/>
            <a:gdLst>
              <a:gd name="connsiteX0" fmla="*/ 45533 w 199043"/>
              <a:gd name="connsiteY0" fmla="*/ 59631 h 199030"/>
              <a:gd name="connsiteX1" fmla="*/ 61493 w 199043"/>
              <a:gd name="connsiteY1" fmla="*/ 87817 h 199030"/>
              <a:gd name="connsiteX2" fmla="*/ 40604 w 199043"/>
              <a:gd name="connsiteY2" fmla="*/ 124708 h 199030"/>
              <a:gd name="connsiteX3" fmla="*/ 68687 w 199043"/>
              <a:gd name="connsiteY3" fmla="*/ 124708 h 199030"/>
              <a:gd name="connsiteX4" fmla="*/ 89465 w 199043"/>
              <a:gd name="connsiteY4" fmla="*/ 88013 h 199030"/>
              <a:gd name="connsiteX5" fmla="*/ 89686 w 199043"/>
              <a:gd name="connsiteY5" fmla="*/ 88013 h 199030"/>
              <a:gd name="connsiteX6" fmla="*/ 89575 w 199043"/>
              <a:gd name="connsiteY6" fmla="*/ 87817 h 199030"/>
              <a:gd name="connsiteX7" fmla="*/ 89686 w 199043"/>
              <a:gd name="connsiteY7" fmla="*/ 87621 h 199030"/>
              <a:gd name="connsiteX8" fmla="*/ 89464 w 199043"/>
              <a:gd name="connsiteY8" fmla="*/ 87621 h 199030"/>
              <a:gd name="connsiteX9" fmla="*/ 73615 w 199043"/>
              <a:gd name="connsiteY9" fmla="*/ 59631 h 199030"/>
              <a:gd name="connsiteX10" fmla="*/ 130360 w 199043"/>
              <a:gd name="connsiteY10" fmla="*/ 37561 h 199030"/>
              <a:gd name="connsiteX11" fmla="*/ 87645 w 199043"/>
              <a:gd name="connsiteY11" fmla="*/ 112998 h 199030"/>
              <a:gd name="connsiteX12" fmla="*/ 87423 w 199043"/>
              <a:gd name="connsiteY12" fmla="*/ 112998 h 199030"/>
              <a:gd name="connsiteX13" fmla="*/ 87534 w 199043"/>
              <a:gd name="connsiteY13" fmla="*/ 113194 h 199030"/>
              <a:gd name="connsiteX14" fmla="*/ 87423 w 199043"/>
              <a:gd name="connsiteY14" fmla="*/ 113390 h 199030"/>
              <a:gd name="connsiteX15" fmla="*/ 87645 w 199043"/>
              <a:gd name="connsiteY15" fmla="*/ 113390 h 199030"/>
              <a:gd name="connsiteX16" fmla="*/ 114869 w 199043"/>
              <a:gd name="connsiteY16" fmla="*/ 161469 h 199030"/>
              <a:gd name="connsiteX17" fmla="*/ 142951 w 199043"/>
              <a:gd name="connsiteY17" fmla="*/ 161469 h 199030"/>
              <a:gd name="connsiteX18" fmla="*/ 115616 w 199043"/>
              <a:gd name="connsiteY18" fmla="*/ 113194 h 199030"/>
              <a:gd name="connsiteX19" fmla="*/ 158442 w 199043"/>
              <a:gd name="connsiteY19" fmla="*/ 37561 h 199030"/>
              <a:gd name="connsiteX20" fmla="*/ 46256 w 199043"/>
              <a:gd name="connsiteY20" fmla="*/ 0 h 199030"/>
              <a:gd name="connsiteX21" fmla="*/ 152788 w 199043"/>
              <a:gd name="connsiteY21" fmla="*/ 0 h 199030"/>
              <a:gd name="connsiteX22" fmla="*/ 199043 w 199043"/>
              <a:gd name="connsiteY22" fmla="*/ 46252 h 199030"/>
              <a:gd name="connsiteX23" fmla="*/ 199043 w 199043"/>
              <a:gd name="connsiteY23" fmla="*/ 152778 h 199030"/>
              <a:gd name="connsiteX24" fmla="*/ 152788 w 199043"/>
              <a:gd name="connsiteY24" fmla="*/ 199030 h 199030"/>
              <a:gd name="connsiteX25" fmla="*/ 46256 w 199043"/>
              <a:gd name="connsiteY25" fmla="*/ 199030 h 199030"/>
              <a:gd name="connsiteX26" fmla="*/ 0 w 199043"/>
              <a:gd name="connsiteY26" fmla="*/ 152778 h 199030"/>
              <a:gd name="connsiteX27" fmla="*/ 0 w 199043"/>
              <a:gd name="connsiteY27" fmla="*/ 46252 h 199030"/>
              <a:gd name="connsiteX28" fmla="*/ 46256 w 199043"/>
              <a:gd name="connsiteY28" fmla="*/ 0 h 1990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99043" h="199030">
                <a:moveTo>
                  <a:pt x="45533" y="59631"/>
                </a:moveTo>
                <a:lnTo>
                  <a:pt x="61493" y="87817"/>
                </a:lnTo>
                <a:lnTo>
                  <a:pt x="40604" y="124708"/>
                </a:lnTo>
                <a:lnTo>
                  <a:pt x="68687" y="124708"/>
                </a:lnTo>
                <a:lnTo>
                  <a:pt x="89465" y="88013"/>
                </a:lnTo>
                <a:lnTo>
                  <a:pt x="89686" y="88013"/>
                </a:lnTo>
                <a:lnTo>
                  <a:pt x="89575" y="87817"/>
                </a:lnTo>
                <a:lnTo>
                  <a:pt x="89686" y="87621"/>
                </a:lnTo>
                <a:lnTo>
                  <a:pt x="89464" y="87621"/>
                </a:lnTo>
                <a:lnTo>
                  <a:pt x="73615" y="59631"/>
                </a:lnTo>
                <a:close/>
                <a:moveTo>
                  <a:pt x="130360" y="37561"/>
                </a:moveTo>
                <a:lnTo>
                  <a:pt x="87645" y="112998"/>
                </a:lnTo>
                <a:lnTo>
                  <a:pt x="87423" y="112998"/>
                </a:lnTo>
                <a:lnTo>
                  <a:pt x="87534" y="113194"/>
                </a:lnTo>
                <a:lnTo>
                  <a:pt x="87423" y="113390"/>
                </a:lnTo>
                <a:lnTo>
                  <a:pt x="87645" y="113390"/>
                </a:lnTo>
                <a:lnTo>
                  <a:pt x="114869" y="161469"/>
                </a:lnTo>
                <a:lnTo>
                  <a:pt x="142951" y="161469"/>
                </a:lnTo>
                <a:lnTo>
                  <a:pt x="115616" y="113194"/>
                </a:lnTo>
                <a:lnTo>
                  <a:pt x="158442" y="37561"/>
                </a:lnTo>
                <a:close/>
                <a:moveTo>
                  <a:pt x="46256" y="0"/>
                </a:moveTo>
                <a:lnTo>
                  <a:pt x="152788" y="0"/>
                </a:lnTo>
                <a:cubicBezTo>
                  <a:pt x="178334" y="0"/>
                  <a:pt x="199043" y="20708"/>
                  <a:pt x="199043" y="46252"/>
                </a:cubicBezTo>
                <a:lnTo>
                  <a:pt x="199043" y="152778"/>
                </a:lnTo>
                <a:cubicBezTo>
                  <a:pt x="199043" y="178323"/>
                  <a:pt x="178334" y="199030"/>
                  <a:pt x="152788" y="199030"/>
                </a:cubicBezTo>
                <a:lnTo>
                  <a:pt x="46256" y="199030"/>
                </a:lnTo>
                <a:cubicBezTo>
                  <a:pt x="20709" y="199030"/>
                  <a:pt x="0" y="178323"/>
                  <a:pt x="0" y="152778"/>
                </a:cubicBezTo>
                <a:lnTo>
                  <a:pt x="0" y="46252"/>
                </a:lnTo>
                <a:cubicBezTo>
                  <a:pt x="0" y="20708"/>
                  <a:pt x="20709" y="0"/>
                  <a:pt x="46256" y="0"/>
                </a:cubicBezTo>
                <a:close/>
              </a:path>
            </a:pathLst>
          </a:custGeom>
          <a:solidFill>
            <a:schemeClr val="accent1"/>
          </a:solidFill>
          <a:ln w="122" cap="flat">
            <a:noFill/>
            <a:prstDash val="solid"/>
            <a:miter/>
          </a:ln>
        </p:spPr>
        <p:txBody>
          <a:bodyPr rtlCol="0" anchor="ctr"/>
          <a:lstStyle/>
          <a:p>
            <a:endParaRPr lang="de-DE"/>
          </a:p>
        </p:txBody>
      </p:sp>
      <p:sp>
        <p:nvSpPr>
          <p:cNvPr id="13" name="Freihandform: Form 12" descr="Logo von LinkedIn.">
            <a:extLst>
              <a:ext uri="{FF2B5EF4-FFF2-40B4-BE49-F238E27FC236}">
                <a16:creationId xmlns:a16="http://schemas.microsoft.com/office/drawing/2014/main" id="{39D4E64A-970E-DED5-5D77-66AF2414DD09}"/>
              </a:ext>
            </a:extLst>
          </p:cNvPr>
          <p:cNvSpPr>
            <a:spLocks/>
          </p:cNvSpPr>
          <p:nvPr userDrawn="1"/>
        </p:nvSpPr>
        <p:spPr bwMode="gray">
          <a:xfrm>
            <a:off x="10772537" y="5734050"/>
            <a:ext cx="157950" cy="157940"/>
          </a:xfrm>
          <a:custGeom>
            <a:avLst/>
            <a:gdLst>
              <a:gd name="connsiteX0" fmla="*/ 216671 w 277293"/>
              <a:gd name="connsiteY0" fmla="*/ 0 h 277276"/>
              <a:gd name="connsiteX1" fmla="*/ 60623 w 277293"/>
              <a:gd name="connsiteY1" fmla="*/ 0 h 277276"/>
              <a:gd name="connsiteX2" fmla="*/ 0 w 277293"/>
              <a:gd name="connsiteY2" fmla="*/ 60619 h 277276"/>
              <a:gd name="connsiteX3" fmla="*/ 0 w 277293"/>
              <a:gd name="connsiteY3" fmla="*/ 216657 h 277276"/>
              <a:gd name="connsiteX4" fmla="*/ 60623 w 277293"/>
              <a:gd name="connsiteY4" fmla="*/ 277276 h 277276"/>
              <a:gd name="connsiteX5" fmla="*/ 216671 w 277293"/>
              <a:gd name="connsiteY5" fmla="*/ 277276 h 277276"/>
              <a:gd name="connsiteX6" fmla="*/ 277294 w 277293"/>
              <a:gd name="connsiteY6" fmla="*/ 216657 h 277276"/>
              <a:gd name="connsiteX7" fmla="*/ 277294 w 277293"/>
              <a:gd name="connsiteY7" fmla="*/ 60619 h 277276"/>
              <a:gd name="connsiteX8" fmla="*/ 216671 w 277293"/>
              <a:gd name="connsiteY8" fmla="*/ 0 h 277276"/>
              <a:gd name="connsiteX9" fmla="*/ 81881 w 277293"/>
              <a:gd name="connsiteY9" fmla="*/ 235422 h 277276"/>
              <a:gd name="connsiteX10" fmla="*/ 40284 w 277293"/>
              <a:gd name="connsiteY10" fmla="*/ 235422 h 277276"/>
              <a:gd name="connsiteX11" fmla="*/ 40284 w 277293"/>
              <a:gd name="connsiteY11" fmla="*/ 103583 h 277276"/>
              <a:gd name="connsiteX12" fmla="*/ 81881 w 277293"/>
              <a:gd name="connsiteY12" fmla="*/ 103583 h 277276"/>
              <a:gd name="connsiteX13" fmla="*/ 81881 w 277293"/>
              <a:gd name="connsiteY13" fmla="*/ 235422 h 277276"/>
              <a:gd name="connsiteX14" fmla="*/ 61400 w 277293"/>
              <a:gd name="connsiteY14" fmla="*/ 84984 h 277276"/>
              <a:gd name="connsiteX15" fmla="*/ 37465 w 277293"/>
              <a:gd name="connsiteY15" fmla="*/ 61051 h 277276"/>
              <a:gd name="connsiteX16" fmla="*/ 61400 w 277293"/>
              <a:gd name="connsiteY16" fmla="*/ 37118 h 277276"/>
              <a:gd name="connsiteX17" fmla="*/ 85335 w 277293"/>
              <a:gd name="connsiteY17" fmla="*/ 61051 h 277276"/>
              <a:gd name="connsiteX18" fmla="*/ 61400 w 277293"/>
              <a:gd name="connsiteY18" fmla="*/ 84984 h 277276"/>
              <a:gd name="connsiteX19" fmla="*/ 236227 w 277293"/>
              <a:gd name="connsiteY19" fmla="*/ 235422 h 277276"/>
              <a:gd name="connsiteX20" fmla="*/ 195154 w 277293"/>
              <a:gd name="connsiteY20" fmla="*/ 235422 h 277276"/>
              <a:gd name="connsiteX21" fmla="*/ 195154 w 277293"/>
              <a:gd name="connsiteY21" fmla="*/ 160607 h 277276"/>
              <a:gd name="connsiteX22" fmla="*/ 173704 w 277293"/>
              <a:gd name="connsiteY22" fmla="*/ 135755 h 277276"/>
              <a:gd name="connsiteX23" fmla="*/ 149375 w 277293"/>
              <a:gd name="connsiteY23" fmla="*/ 166361 h 277276"/>
              <a:gd name="connsiteX24" fmla="*/ 149375 w 277293"/>
              <a:gd name="connsiteY24" fmla="*/ 235416 h 277276"/>
              <a:gd name="connsiteX25" fmla="*/ 107777 w 277293"/>
              <a:gd name="connsiteY25" fmla="*/ 235416 h 277276"/>
              <a:gd name="connsiteX26" fmla="*/ 107777 w 277293"/>
              <a:gd name="connsiteY26" fmla="*/ 103577 h 277276"/>
              <a:gd name="connsiteX27" fmla="*/ 147802 w 277293"/>
              <a:gd name="connsiteY27" fmla="*/ 103577 h 277276"/>
              <a:gd name="connsiteX28" fmla="*/ 147802 w 277293"/>
              <a:gd name="connsiteY28" fmla="*/ 121627 h 277276"/>
              <a:gd name="connsiteX29" fmla="*/ 189134 w 277293"/>
              <a:gd name="connsiteY29" fmla="*/ 99655 h 277276"/>
              <a:gd name="connsiteX30" fmla="*/ 236221 w 277293"/>
              <a:gd name="connsiteY30" fmla="*/ 157203 h 277276"/>
              <a:gd name="connsiteX31" fmla="*/ 236221 w 277293"/>
              <a:gd name="connsiteY31" fmla="*/ 235416 h 277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77293" h="277276">
                <a:moveTo>
                  <a:pt x="216671" y="0"/>
                </a:moveTo>
                <a:lnTo>
                  <a:pt x="60623" y="0"/>
                </a:lnTo>
                <a:cubicBezTo>
                  <a:pt x="27142" y="0"/>
                  <a:pt x="0" y="27140"/>
                  <a:pt x="0" y="60619"/>
                </a:cubicBezTo>
                <a:lnTo>
                  <a:pt x="0" y="216657"/>
                </a:lnTo>
                <a:cubicBezTo>
                  <a:pt x="0" y="250136"/>
                  <a:pt x="27142" y="277276"/>
                  <a:pt x="60623" y="277276"/>
                </a:cubicBezTo>
                <a:lnTo>
                  <a:pt x="216671" y="277276"/>
                </a:lnTo>
                <a:cubicBezTo>
                  <a:pt x="250152" y="277276"/>
                  <a:pt x="277294" y="250136"/>
                  <a:pt x="277294" y="216657"/>
                </a:cubicBezTo>
                <a:lnTo>
                  <a:pt x="277294" y="60619"/>
                </a:lnTo>
                <a:cubicBezTo>
                  <a:pt x="277294" y="27140"/>
                  <a:pt x="250152" y="0"/>
                  <a:pt x="216671" y="0"/>
                </a:cubicBezTo>
                <a:close/>
                <a:moveTo>
                  <a:pt x="81881" y="235422"/>
                </a:moveTo>
                <a:lnTo>
                  <a:pt x="40284" y="235422"/>
                </a:lnTo>
                <a:lnTo>
                  <a:pt x="40284" y="103583"/>
                </a:lnTo>
                <a:lnTo>
                  <a:pt x="81881" y="103583"/>
                </a:lnTo>
                <a:lnTo>
                  <a:pt x="81881" y="235422"/>
                </a:lnTo>
                <a:close/>
                <a:moveTo>
                  <a:pt x="61400" y="84984"/>
                </a:moveTo>
                <a:cubicBezTo>
                  <a:pt x="48178" y="84984"/>
                  <a:pt x="37465" y="74266"/>
                  <a:pt x="37465" y="61051"/>
                </a:cubicBezTo>
                <a:cubicBezTo>
                  <a:pt x="37465" y="47836"/>
                  <a:pt x="48184" y="37118"/>
                  <a:pt x="61400" y="37118"/>
                </a:cubicBezTo>
                <a:cubicBezTo>
                  <a:pt x="74616" y="37118"/>
                  <a:pt x="85335" y="47836"/>
                  <a:pt x="85335" y="61051"/>
                </a:cubicBezTo>
                <a:cubicBezTo>
                  <a:pt x="85335" y="74266"/>
                  <a:pt x="74616" y="84984"/>
                  <a:pt x="61400" y="84984"/>
                </a:cubicBezTo>
                <a:close/>
                <a:moveTo>
                  <a:pt x="236227" y="235422"/>
                </a:moveTo>
                <a:lnTo>
                  <a:pt x="195154" y="235422"/>
                </a:lnTo>
                <a:lnTo>
                  <a:pt x="195154" y="160607"/>
                </a:lnTo>
                <a:cubicBezTo>
                  <a:pt x="195154" y="160607"/>
                  <a:pt x="195154" y="135755"/>
                  <a:pt x="173704" y="135755"/>
                </a:cubicBezTo>
                <a:cubicBezTo>
                  <a:pt x="152255" y="135755"/>
                  <a:pt x="149375" y="156944"/>
                  <a:pt x="149375" y="166361"/>
                </a:cubicBezTo>
                <a:lnTo>
                  <a:pt x="149375" y="235416"/>
                </a:lnTo>
                <a:lnTo>
                  <a:pt x="107777" y="235416"/>
                </a:lnTo>
                <a:lnTo>
                  <a:pt x="107777" y="103577"/>
                </a:lnTo>
                <a:lnTo>
                  <a:pt x="147802" y="103577"/>
                </a:lnTo>
                <a:lnTo>
                  <a:pt x="147802" y="121627"/>
                </a:lnTo>
                <a:cubicBezTo>
                  <a:pt x="147802" y="121627"/>
                  <a:pt x="156960" y="99655"/>
                  <a:pt x="189134" y="99655"/>
                </a:cubicBezTo>
                <a:cubicBezTo>
                  <a:pt x="221308" y="99655"/>
                  <a:pt x="236221" y="120061"/>
                  <a:pt x="236221" y="157203"/>
                </a:cubicBezTo>
                <a:lnTo>
                  <a:pt x="236221" y="235416"/>
                </a:lnTo>
                <a:close/>
              </a:path>
            </a:pathLst>
          </a:custGeom>
          <a:solidFill>
            <a:schemeClr val="accent1"/>
          </a:solidFill>
          <a:ln w="122" cap="flat">
            <a:noFill/>
            <a:prstDash val="solid"/>
            <a:miter/>
          </a:ln>
        </p:spPr>
        <p:txBody>
          <a:bodyPr rtlCol="0" anchor="ctr"/>
          <a:lstStyle/>
          <a:p>
            <a:endParaRPr lang="de-DE"/>
          </a:p>
        </p:txBody>
      </p:sp>
      <p:sp>
        <p:nvSpPr>
          <p:cNvPr id="14" name="Freihandform: Form 13" descr="Logo von Facebook.">
            <a:extLst>
              <a:ext uri="{FF2B5EF4-FFF2-40B4-BE49-F238E27FC236}">
                <a16:creationId xmlns:a16="http://schemas.microsoft.com/office/drawing/2014/main" id="{01AFCAD3-6E78-7034-9BFF-E12CE1B3514A}"/>
              </a:ext>
            </a:extLst>
          </p:cNvPr>
          <p:cNvSpPr>
            <a:spLocks/>
          </p:cNvSpPr>
          <p:nvPr userDrawn="1"/>
        </p:nvSpPr>
        <p:spPr bwMode="gray">
          <a:xfrm>
            <a:off x="11016191" y="5734050"/>
            <a:ext cx="157950" cy="157940"/>
          </a:xfrm>
          <a:custGeom>
            <a:avLst/>
            <a:gdLst>
              <a:gd name="connsiteX0" fmla="*/ 216073 w 277287"/>
              <a:gd name="connsiteY0" fmla="*/ 0 h 277282"/>
              <a:gd name="connsiteX1" fmla="*/ 61221 w 277287"/>
              <a:gd name="connsiteY1" fmla="*/ 0 h 277282"/>
              <a:gd name="connsiteX2" fmla="*/ 0 w 277287"/>
              <a:gd name="connsiteY2" fmla="*/ 61217 h 277282"/>
              <a:gd name="connsiteX3" fmla="*/ 0 w 277287"/>
              <a:gd name="connsiteY3" fmla="*/ 216059 h 277282"/>
              <a:gd name="connsiteX4" fmla="*/ 61221 w 277287"/>
              <a:gd name="connsiteY4" fmla="*/ 277276 h 277282"/>
              <a:gd name="connsiteX5" fmla="*/ 127858 w 277287"/>
              <a:gd name="connsiteY5" fmla="*/ 277276 h 277282"/>
              <a:gd name="connsiteX6" fmla="*/ 127858 w 277287"/>
              <a:gd name="connsiteY6" fmla="*/ 183961 h 277282"/>
              <a:gd name="connsiteX7" fmla="*/ 90071 w 277287"/>
              <a:gd name="connsiteY7" fmla="*/ 183961 h 277282"/>
              <a:gd name="connsiteX8" fmla="*/ 90071 w 277287"/>
              <a:gd name="connsiteY8" fmla="*/ 141028 h 277282"/>
              <a:gd name="connsiteX9" fmla="*/ 127858 w 277287"/>
              <a:gd name="connsiteY9" fmla="*/ 141028 h 277282"/>
              <a:gd name="connsiteX10" fmla="*/ 127858 w 277287"/>
              <a:gd name="connsiteY10" fmla="*/ 105538 h 277282"/>
              <a:gd name="connsiteX11" fmla="*/ 183387 w 277287"/>
              <a:gd name="connsiteY11" fmla="*/ 50012 h 277282"/>
              <a:gd name="connsiteX12" fmla="*/ 216017 w 277287"/>
              <a:gd name="connsiteY12" fmla="*/ 51159 h 277282"/>
              <a:gd name="connsiteX13" fmla="*/ 216017 w 277287"/>
              <a:gd name="connsiteY13" fmla="*/ 91231 h 277282"/>
              <a:gd name="connsiteX14" fmla="*/ 193994 w 277287"/>
              <a:gd name="connsiteY14" fmla="*/ 90658 h 277282"/>
              <a:gd name="connsiteX15" fmla="*/ 175369 w 277287"/>
              <a:gd name="connsiteY15" fmla="*/ 109281 h 277282"/>
              <a:gd name="connsiteX16" fmla="*/ 175369 w 277287"/>
              <a:gd name="connsiteY16" fmla="*/ 141034 h 277282"/>
              <a:gd name="connsiteX17" fmla="*/ 216017 w 277287"/>
              <a:gd name="connsiteY17" fmla="*/ 141034 h 277282"/>
              <a:gd name="connsiteX18" fmla="*/ 209147 w 277287"/>
              <a:gd name="connsiteY18" fmla="*/ 183967 h 277282"/>
              <a:gd name="connsiteX19" fmla="*/ 175369 w 277287"/>
              <a:gd name="connsiteY19" fmla="*/ 183967 h 277282"/>
              <a:gd name="connsiteX20" fmla="*/ 175369 w 277287"/>
              <a:gd name="connsiteY20" fmla="*/ 277282 h 277282"/>
              <a:gd name="connsiteX21" fmla="*/ 216066 w 277287"/>
              <a:gd name="connsiteY21" fmla="*/ 277282 h 277282"/>
              <a:gd name="connsiteX22" fmla="*/ 277288 w 277287"/>
              <a:gd name="connsiteY22" fmla="*/ 216065 h 277282"/>
              <a:gd name="connsiteX23" fmla="*/ 277288 w 277287"/>
              <a:gd name="connsiteY23" fmla="*/ 61217 h 277282"/>
              <a:gd name="connsiteX24" fmla="*/ 216066 w 277287"/>
              <a:gd name="connsiteY24" fmla="*/ 0 h 277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7287" h="277282">
                <a:moveTo>
                  <a:pt x="216073" y="0"/>
                </a:moveTo>
                <a:lnTo>
                  <a:pt x="61221" y="0"/>
                </a:lnTo>
                <a:cubicBezTo>
                  <a:pt x="27407" y="0"/>
                  <a:pt x="0" y="27405"/>
                  <a:pt x="0" y="61217"/>
                </a:cubicBezTo>
                <a:lnTo>
                  <a:pt x="0" y="216059"/>
                </a:lnTo>
                <a:cubicBezTo>
                  <a:pt x="0" y="249865"/>
                  <a:pt x="27407" y="277276"/>
                  <a:pt x="61221" y="277276"/>
                </a:cubicBezTo>
                <a:lnTo>
                  <a:pt x="127858" y="277276"/>
                </a:lnTo>
                <a:lnTo>
                  <a:pt x="127858" y="183961"/>
                </a:lnTo>
                <a:lnTo>
                  <a:pt x="90071" y="183961"/>
                </a:lnTo>
                <a:lnTo>
                  <a:pt x="90071" y="141028"/>
                </a:lnTo>
                <a:lnTo>
                  <a:pt x="127858" y="141028"/>
                </a:lnTo>
                <a:lnTo>
                  <a:pt x="127858" y="105538"/>
                </a:lnTo>
                <a:cubicBezTo>
                  <a:pt x="127858" y="74871"/>
                  <a:pt x="152717" y="50012"/>
                  <a:pt x="183387" y="50012"/>
                </a:cubicBezTo>
                <a:lnTo>
                  <a:pt x="216017" y="51159"/>
                </a:lnTo>
                <a:lnTo>
                  <a:pt x="216017" y="91231"/>
                </a:lnTo>
                <a:lnTo>
                  <a:pt x="193994" y="90658"/>
                </a:lnTo>
                <a:cubicBezTo>
                  <a:pt x="183707" y="90658"/>
                  <a:pt x="175369" y="98995"/>
                  <a:pt x="175369" y="109281"/>
                </a:cubicBezTo>
                <a:lnTo>
                  <a:pt x="175369" y="141034"/>
                </a:lnTo>
                <a:lnTo>
                  <a:pt x="216017" y="141034"/>
                </a:lnTo>
                <a:lnTo>
                  <a:pt x="209147" y="183967"/>
                </a:lnTo>
                <a:lnTo>
                  <a:pt x="175369" y="183967"/>
                </a:lnTo>
                <a:lnTo>
                  <a:pt x="175369" y="277282"/>
                </a:lnTo>
                <a:lnTo>
                  <a:pt x="216066" y="277282"/>
                </a:lnTo>
                <a:cubicBezTo>
                  <a:pt x="249875" y="277282"/>
                  <a:pt x="277288" y="249877"/>
                  <a:pt x="277288" y="216065"/>
                </a:cubicBezTo>
                <a:lnTo>
                  <a:pt x="277288" y="61217"/>
                </a:lnTo>
                <a:cubicBezTo>
                  <a:pt x="277288" y="27411"/>
                  <a:pt x="249881" y="0"/>
                  <a:pt x="216066" y="0"/>
                </a:cubicBezTo>
                <a:close/>
              </a:path>
            </a:pathLst>
          </a:custGeom>
          <a:solidFill>
            <a:schemeClr val="accent1"/>
          </a:solidFill>
          <a:ln w="122" cap="flat">
            <a:noFill/>
            <a:prstDash val="solid"/>
            <a:miter/>
          </a:ln>
        </p:spPr>
        <p:txBody>
          <a:bodyPr rtlCol="0" anchor="ctr"/>
          <a:lstStyle/>
          <a:p>
            <a:endParaRPr lang="de-DE"/>
          </a:p>
        </p:txBody>
      </p:sp>
      <p:sp>
        <p:nvSpPr>
          <p:cNvPr id="15" name="Freihandform: Form 14" descr="Logo von Instagram.">
            <a:extLst>
              <a:ext uri="{FF2B5EF4-FFF2-40B4-BE49-F238E27FC236}">
                <a16:creationId xmlns:a16="http://schemas.microsoft.com/office/drawing/2014/main" id="{D18DDA4A-2864-5F46-9765-7F4E4DB5B24F}"/>
              </a:ext>
            </a:extLst>
          </p:cNvPr>
          <p:cNvSpPr>
            <a:spLocks/>
          </p:cNvSpPr>
          <p:nvPr userDrawn="1"/>
        </p:nvSpPr>
        <p:spPr bwMode="gray">
          <a:xfrm>
            <a:off x="11259844" y="5734050"/>
            <a:ext cx="157951" cy="157940"/>
          </a:xfrm>
          <a:custGeom>
            <a:avLst/>
            <a:gdLst>
              <a:gd name="connsiteX0" fmla="*/ 105406 w 199044"/>
              <a:gd name="connsiteY0" fmla="*/ 74501 h 199030"/>
              <a:gd name="connsiteX1" fmla="*/ 124504 w 199044"/>
              <a:gd name="connsiteY1" fmla="*/ 105400 h 199030"/>
              <a:gd name="connsiteX2" fmla="*/ 93605 w 199044"/>
              <a:gd name="connsiteY2" fmla="*/ 124500 h 199030"/>
              <a:gd name="connsiteX3" fmla="*/ 74506 w 199044"/>
              <a:gd name="connsiteY3" fmla="*/ 93600 h 199030"/>
              <a:gd name="connsiteX4" fmla="*/ 105406 w 199044"/>
              <a:gd name="connsiteY4" fmla="*/ 74501 h 199030"/>
              <a:gd name="connsiteX5" fmla="*/ 99519 w 199044"/>
              <a:gd name="connsiteY5" fmla="*/ 61049 h 199030"/>
              <a:gd name="connsiteX6" fmla="*/ 61053 w 199044"/>
              <a:gd name="connsiteY6" fmla="*/ 99512 h 199030"/>
              <a:gd name="connsiteX7" fmla="*/ 99519 w 199044"/>
              <a:gd name="connsiteY7" fmla="*/ 137974 h 199030"/>
              <a:gd name="connsiteX8" fmla="*/ 137985 w 199044"/>
              <a:gd name="connsiteY8" fmla="*/ 99512 h 199030"/>
              <a:gd name="connsiteX9" fmla="*/ 99519 w 199044"/>
              <a:gd name="connsiteY9" fmla="*/ 61049 h 199030"/>
              <a:gd name="connsiteX10" fmla="*/ 138739 w 199044"/>
              <a:gd name="connsiteY10" fmla="*/ 50176 h 199030"/>
              <a:gd name="connsiteX11" fmla="*/ 129774 w 199044"/>
              <a:gd name="connsiteY11" fmla="*/ 59141 h 199030"/>
              <a:gd name="connsiteX12" fmla="*/ 138739 w 199044"/>
              <a:gd name="connsiteY12" fmla="*/ 68105 h 199030"/>
              <a:gd name="connsiteX13" fmla="*/ 147704 w 199044"/>
              <a:gd name="connsiteY13" fmla="*/ 59141 h 199030"/>
              <a:gd name="connsiteX14" fmla="*/ 138739 w 199044"/>
              <a:gd name="connsiteY14" fmla="*/ 50176 h 199030"/>
              <a:gd name="connsiteX15" fmla="*/ 67458 w 199044"/>
              <a:gd name="connsiteY15" fmla="*/ 38818 h 199030"/>
              <a:gd name="connsiteX16" fmla="*/ 131584 w 199044"/>
              <a:gd name="connsiteY16" fmla="*/ 38818 h 199030"/>
              <a:gd name="connsiteX17" fmla="*/ 160222 w 199044"/>
              <a:gd name="connsiteY17" fmla="*/ 67453 h 199030"/>
              <a:gd name="connsiteX18" fmla="*/ 160222 w 199044"/>
              <a:gd name="connsiteY18" fmla="*/ 131574 h 199030"/>
              <a:gd name="connsiteX19" fmla="*/ 131584 w 199044"/>
              <a:gd name="connsiteY19" fmla="*/ 160210 h 199030"/>
              <a:gd name="connsiteX20" fmla="*/ 67458 w 199044"/>
              <a:gd name="connsiteY20" fmla="*/ 160210 h 199030"/>
              <a:gd name="connsiteX21" fmla="*/ 38820 w 199044"/>
              <a:gd name="connsiteY21" fmla="*/ 131574 h 199030"/>
              <a:gd name="connsiteX22" fmla="*/ 38820 w 199044"/>
              <a:gd name="connsiteY22" fmla="*/ 67453 h 199030"/>
              <a:gd name="connsiteX23" fmla="*/ 67458 w 199044"/>
              <a:gd name="connsiteY23" fmla="*/ 38818 h 199030"/>
              <a:gd name="connsiteX24" fmla="*/ 67459 w 199044"/>
              <a:gd name="connsiteY24" fmla="*/ 23530 h 199030"/>
              <a:gd name="connsiteX25" fmla="*/ 23531 w 199044"/>
              <a:gd name="connsiteY25" fmla="*/ 67453 h 199030"/>
              <a:gd name="connsiteX26" fmla="*/ 23531 w 199044"/>
              <a:gd name="connsiteY26" fmla="*/ 131573 h 199030"/>
              <a:gd name="connsiteX27" fmla="*/ 67459 w 199044"/>
              <a:gd name="connsiteY27" fmla="*/ 175497 h 199030"/>
              <a:gd name="connsiteX28" fmla="*/ 131585 w 199044"/>
              <a:gd name="connsiteY28" fmla="*/ 175497 h 199030"/>
              <a:gd name="connsiteX29" fmla="*/ 175512 w 199044"/>
              <a:gd name="connsiteY29" fmla="*/ 131573 h 199030"/>
              <a:gd name="connsiteX30" fmla="*/ 175512 w 199044"/>
              <a:gd name="connsiteY30" fmla="*/ 67453 h 199030"/>
              <a:gd name="connsiteX31" fmla="*/ 131585 w 199044"/>
              <a:gd name="connsiteY31" fmla="*/ 23530 h 199030"/>
              <a:gd name="connsiteX32" fmla="*/ 155098 w 199044"/>
              <a:gd name="connsiteY32" fmla="*/ 0 h 199030"/>
              <a:gd name="connsiteX33" fmla="*/ 199044 w 199044"/>
              <a:gd name="connsiteY33" fmla="*/ 43942 h 199030"/>
              <a:gd name="connsiteX34" fmla="*/ 199044 w 199044"/>
              <a:gd name="connsiteY34" fmla="*/ 155089 h 199030"/>
              <a:gd name="connsiteX35" fmla="*/ 155098 w 199044"/>
              <a:gd name="connsiteY35" fmla="*/ 199030 h 199030"/>
              <a:gd name="connsiteX36" fmla="*/ 43946 w 199044"/>
              <a:gd name="connsiteY36" fmla="*/ 199030 h 199030"/>
              <a:gd name="connsiteX37" fmla="*/ 0 w 199044"/>
              <a:gd name="connsiteY37" fmla="*/ 155089 h 199030"/>
              <a:gd name="connsiteX38" fmla="*/ 0 w 199044"/>
              <a:gd name="connsiteY38" fmla="*/ 43946 h 199030"/>
              <a:gd name="connsiteX39" fmla="*/ 43946 w 199044"/>
              <a:gd name="connsiteY39" fmla="*/ 4 h 199030"/>
              <a:gd name="connsiteX40" fmla="*/ 155098 w 199044"/>
              <a:gd name="connsiteY40" fmla="*/ 4 h 1990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99044" h="199030">
                <a:moveTo>
                  <a:pt x="105406" y="74501"/>
                </a:moveTo>
                <a:cubicBezTo>
                  <a:pt x="119212" y="77760"/>
                  <a:pt x="127762" y="91594"/>
                  <a:pt x="124504" y="105400"/>
                </a:cubicBezTo>
                <a:cubicBezTo>
                  <a:pt x="121245" y="119207"/>
                  <a:pt x="107412" y="127758"/>
                  <a:pt x="93605" y="124500"/>
                </a:cubicBezTo>
                <a:cubicBezTo>
                  <a:pt x="79798" y="121241"/>
                  <a:pt x="71248" y="107407"/>
                  <a:pt x="74506" y="93600"/>
                </a:cubicBezTo>
                <a:cubicBezTo>
                  <a:pt x="77765" y="79793"/>
                  <a:pt x="91599" y="71242"/>
                  <a:pt x="105406" y="74501"/>
                </a:cubicBezTo>
                <a:close/>
                <a:moveTo>
                  <a:pt x="99519" y="61049"/>
                </a:moveTo>
                <a:cubicBezTo>
                  <a:pt x="78310" y="61049"/>
                  <a:pt x="61053" y="78304"/>
                  <a:pt x="61053" y="99512"/>
                </a:cubicBezTo>
                <a:cubicBezTo>
                  <a:pt x="61053" y="120719"/>
                  <a:pt x="78310" y="137974"/>
                  <a:pt x="99519" y="137974"/>
                </a:cubicBezTo>
                <a:cubicBezTo>
                  <a:pt x="120728" y="137974"/>
                  <a:pt x="137985" y="120719"/>
                  <a:pt x="137985" y="99512"/>
                </a:cubicBezTo>
                <a:cubicBezTo>
                  <a:pt x="137985" y="78304"/>
                  <a:pt x="120728" y="61049"/>
                  <a:pt x="99519" y="61049"/>
                </a:cubicBezTo>
                <a:close/>
                <a:moveTo>
                  <a:pt x="138739" y="50176"/>
                </a:moveTo>
                <a:cubicBezTo>
                  <a:pt x="133789" y="50176"/>
                  <a:pt x="129774" y="54191"/>
                  <a:pt x="129774" y="59141"/>
                </a:cubicBezTo>
                <a:cubicBezTo>
                  <a:pt x="129774" y="64090"/>
                  <a:pt x="133789" y="68105"/>
                  <a:pt x="138739" y="68105"/>
                </a:cubicBezTo>
                <a:cubicBezTo>
                  <a:pt x="143689" y="68105"/>
                  <a:pt x="147704" y="64090"/>
                  <a:pt x="147704" y="59141"/>
                </a:cubicBezTo>
                <a:cubicBezTo>
                  <a:pt x="147704" y="54191"/>
                  <a:pt x="143689" y="50176"/>
                  <a:pt x="138739" y="50176"/>
                </a:cubicBezTo>
                <a:close/>
                <a:moveTo>
                  <a:pt x="67458" y="38818"/>
                </a:moveTo>
                <a:lnTo>
                  <a:pt x="131584" y="38818"/>
                </a:lnTo>
                <a:cubicBezTo>
                  <a:pt x="147376" y="38818"/>
                  <a:pt x="160222" y="51663"/>
                  <a:pt x="160222" y="67453"/>
                </a:cubicBezTo>
                <a:lnTo>
                  <a:pt x="160222" y="131574"/>
                </a:lnTo>
                <a:cubicBezTo>
                  <a:pt x="160222" y="147365"/>
                  <a:pt x="147376" y="160210"/>
                  <a:pt x="131584" y="160210"/>
                </a:cubicBezTo>
                <a:lnTo>
                  <a:pt x="67458" y="160210"/>
                </a:lnTo>
                <a:cubicBezTo>
                  <a:pt x="51666" y="160210"/>
                  <a:pt x="38820" y="147365"/>
                  <a:pt x="38820" y="131574"/>
                </a:cubicBezTo>
                <a:lnTo>
                  <a:pt x="38820" y="67453"/>
                </a:lnTo>
                <a:cubicBezTo>
                  <a:pt x="38820" y="51663"/>
                  <a:pt x="51666" y="38818"/>
                  <a:pt x="67458" y="38818"/>
                </a:cubicBezTo>
                <a:close/>
                <a:moveTo>
                  <a:pt x="67459" y="23530"/>
                </a:moveTo>
                <a:cubicBezTo>
                  <a:pt x="43236" y="23530"/>
                  <a:pt x="23531" y="43232"/>
                  <a:pt x="23531" y="67453"/>
                </a:cubicBezTo>
                <a:lnTo>
                  <a:pt x="23531" y="131573"/>
                </a:lnTo>
                <a:cubicBezTo>
                  <a:pt x="23531" y="155794"/>
                  <a:pt x="43236" y="175497"/>
                  <a:pt x="67459" y="175497"/>
                </a:cubicBezTo>
                <a:lnTo>
                  <a:pt x="131585" y="175497"/>
                </a:lnTo>
                <a:cubicBezTo>
                  <a:pt x="155808" y="175497"/>
                  <a:pt x="175512" y="155794"/>
                  <a:pt x="175512" y="131573"/>
                </a:cubicBezTo>
                <a:lnTo>
                  <a:pt x="175512" y="67453"/>
                </a:lnTo>
                <a:cubicBezTo>
                  <a:pt x="175512" y="43232"/>
                  <a:pt x="155808" y="23530"/>
                  <a:pt x="131585" y="23530"/>
                </a:cubicBezTo>
                <a:close/>
                <a:moveTo>
                  <a:pt x="155098" y="0"/>
                </a:moveTo>
                <a:cubicBezTo>
                  <a:pt x="179371" y="0"/>
                  <a:pt x="199044" y="19676"/>
                  <a:pt x="199044" y="43942"/>
                </a:cubicBezTo>
                <a:lnTo>
                  <a:pt x="199044" y="155089"/>
                </a:lnTo>
                <a:cubicBezTo>
                  <a:pt x="199044" y="179359"/>
                  <a:pt x="179366" y="199030"/>
                  <a:pt x="155098" y="199030"/>
                </a:cubicBezTo>
                <a:lnTo>
                  <a:pt x="43946" y="199030"/>
                </a:lnTo>
                <a:cubicBezTo>
                  <a:pt x="19673" y="199030"/>
                  <a:pt x="0" y="179355"/>
                  <a:pt x="0" y="155089"/>
                </a:cubicBezTo>
                <a:lnTo>
                  <a:pt x="0" y="43946"/>
                </a:lnTo>
                <a:cubicBezTo>
                  <a:pt x="0" y="19676"/>
                  <a:pt x="19677" y="4"/>
                  <a:pt x="43946" y="4"/>
                </a:cubicBezTo>
                <a:lnTo>
                  <a:pt x="155098" y="4"/>
                </a:lnTo>
                <a:close/>
              </a:path>
            </a:pathLst>
          </a:custGeom>
          <a:solidFill>
            <a:schemeClr val="accent1"/>
          </a:solidFill>
          <a:ln w="122" cap="flat">
            <a:noFill/>
            <a:prstDash val="solid"/>
            <a:miter/>
          </a:ln>
        </p:spPr>
        <p:txBody>
          <a:bodyPr rtlCol="0" anchor="ctr"/>
          <a:lstStyle/>
          <a:p>
            <a:endParaRPr lang="de-DE"/>
          </a:p>
        </p:txBody>
      </p:sp>
      <p:sp>
        <p:nvSpPr>
          <p:cNvPr id="17" name="Freihandform: Form 16" descr="Logo von WhatsApp.">
            <a:extLst>
              <a:ext uri="{FF2B5EF4-FFF2-40B4-BE49-F238E27FC236}">
                <a16:creationId xmlns:a16="http://schemas.microsoft.com/office/drawing/2014/main" id="{DA4AF295-723C-6E97-FABD-A35A0E40766A}"/>
              </a:ext>
            </a:extLst>
          </p:cNvPr>
          <p:cNvSpPr>
            <a:spLocks/>
          </p:cNvSpPr>
          <p:nvPr userDrawn="1"/>
        </p:nvSpPr>
        <p:spPr bwMode="gray">
          <a:xfrm>
            <a:off x="11503499" y="5734050"/>
            <a:ext cx="157950" cy="157940"/>
          </a:xfrm>
          <a:custGeom>
            <a:avLst/>
            <a:gdLst>
              <a:gd name="connsiteX0" fmla="*/ 79882 w 199043"/>
              <a:gd name="connsiteY0" fmla="*/ 64498 h 199030"/>
              <a:gd name="connsiteX1" fmla="*/ 68427 w 199043"/>
              <a:gd name="connsiteY1" fmla="*/ 73992 h 199030"/>
              <a:gd name="connsiteX2" fmla="*/ 86227 w 199043"/>
              <a:gd name="connsiteY2" fmla="*/ 115582 h 199030"/>
              <a:gd name="connsiteX3" fmla="*/ 114283 w 199043"/>
              <a:gd name="connsiteY3" fmla="*/ 130977 h 199030"/>
              <a:gd name="connsiteX4" fmla="*/ 129430 w 199043"/>
              <a:gd name="connsiteY4" fmla="*/ 128982 h 199030"/>
              <a:gd name="connsiteX5" fmla="*/ 129428 w 199043"/>
              <a:gd name="connsiteY5" fmla="*/ 128985 h 199030"/>
              <a:gd name="connsiteX6" fmla="*/ 129437 w 199043"/>
              <a:gd name="connsiteY6" fmla="*/ 128981 h 199030"/>
              <a:gd name="connsiteX7" fmla="*/ 129430 w 199043"/>
              <a:gd name="connsiteY7" fmla="*/ 128982 h 199030"/>
              <a:gd name="connsiteX8" fmla="*/ 137688 w 199043"/>
              <a:gd name="connsiteY8" fmla="*/ 116612 h 199030"/>
              <a:gd name="connsiteX9" fmla="*/ 134156 w 199043"/>
              <a:gd name="connsiteY9" fmla="*/ 112151 h 199030"/>
              <a:gd name="connsiteX10" fmla="*/ 119582 w 199043"/>
              <a:gd name="connsiteY10" fmla="*/ 107069 h 199030"/>
              <a:gd name="connsiteX11" fmla="*/ 115498 w 199043"/>
              <a:gd name="connsiteY11" fmla="*/ 108072 h 199030"/>
              <a:gd name="connsiteX12" fmla="*/ 114091 w 199043"/>
              <a:gd name="connsiteY12" fmla="*/ 109571 h 199030"/>
              <a:gd name="connsiteX13" fmla="*/ 104994 w 199043"/>
              <a:gd name="connsiteY13" fmla="*/ 112050 h 199030"/>
              <a:gd name="connsiteX14" fmla="*/ 94864 w 199043"/>
              <a:gd name="connsiteY14" fmla="*/ 106004 h 199030"/>
              <a:gd name="connsiteX15" fmla="*/ 87800 w 199043"/>
              <a:gd name="connsiteY15" fmla="*/ 96553 h 199030"/>
              <a:gd name="connsiteX16" fmla="*/ 89324 w 199043"/>
              <a:gd name="connsiteY16" fmla="*/ 87246 h 199030"/>
              <a:gd name="connsiteX17" fmla="*/ 90670 w 199043"/>
              <a:gd name="connsiteY17" fmla="*/ 85691 h 199030"/>
              <a:gd name="connsiteX18" fmla="*/ 91249 w 199043"/>
              <a:gd name="connsiteY18" fmla="*/ 81524 h 199030"/>
              <a:gd name="connsiteX19" fmla="*/ 84684 w 199043"/>
              <a:gd name="connsiteY19" fmla="*/ 67551 h 199030"/>
              <a:gd name="connsiteX20" fmla="*/ 79882 w 199043"/>
              <a:gd name="connsiteY20" fmla="*/ 64498 h 199030"/>
              <a:gd name="connsiteX21" fmla="*/ 102006 w 199043"/>
              <a:gd name="connsiteY21" fmla="*/ 38523 h 199030"/>
              <a:gd name="connsiteX22" fmla="*/ 102010 w 199043"/>
              <a:gd name="connsiteY22" fmla="*/ 38523 h 199030"/>
              <a:gd name="connsiteX23" fmla="*/ 160895 w 199043"/>
              <a:gd name="connsiteY23" fmla="*/ 97403 h 199030"/>
              <a:gd name="connsiteX24" fmla="*/ 102010 w 199043"/>
              <a:gd name="connsiteY24" fmla="*/ 156283 h 199030"/>
              <a:gd name="connsiteX25" fmla="*/ 70049 w 199043"/>
              <a:gd name="connsiteY25" fmla="*/ 146862 h 199030"/>
              <a:gd name="connsiteX26" fmla="*/ 47508 w 199043"/>
              <a:gd name="connsiteY26" fmla="*/ 152830 h 199030"/>
              <a:gd name="connsiteX27" fmla="*/ 53814 w 199043"/>
              <a:gd name="connsiteY27" fmla="*/ 131242 h 199030"/>
              <a:gd name="connsiteX28" fmla="*/ 43122 w 199043"/>
              <a:gd name="connsiteY28" fmla="*/ 97403 h 199030"/>
              <a:gd name="connsiteX29" fmla="*/ 102006 w 199043"/>
              <a:gd name="connsiteY29" fmla="*/ 38523 h 199030"/>
              <a:gd name="connsiteX30" fmla="*/ 102006 w 199043"/>
              <a:gd name="connsiteY30" fmla="*/ 26185 h 199030"/>
              <a:gd name="connsiteX31" fmla="*/ 30783 w 199043"/>
              <a:gd name="connsiteY31" fmla="*/ 97403 h 199030"/>
              <a:gd name="connsiteX32" fmla="*/ 40458 w 199043"/>
              <a:gd name="connsiteY32" fmla="*/ 133262 h 199030"/>
              <a:gd name="connsiteX33" fmla="*/ 30783 w 199043"/>
              <a:gd name="connsiteY33" fmla="*/ 169652 h 199030"/>
              <a:gd name="connsiteX34" fmla="*/ 68055 w 199043"/>
              <a:gd name="connsiteY34" fmla="*/ 160025 h 199030"/>
              <a:gd name="connsiteX35" fmla="*/ 102006 w 199043"/>
              <a:gd name="connsiteY35" fmla="*/ 168622 h 199030"/>
              <a:gd name="connsiteX36" fmla="*/ 173229 w 199043"/>
              <a:gd name="connsiteY36" fmla="*/ 97403 h 199030"/>
              <a:gd name="connsiteX37" fmla="*/ 102006 w 199043"/>
              <a:gd name="connsiteY37" fmla="*/ 26185 h 199030"/>
              <a:gd name="connsiteX38" fmla="*/ 46256 w 199043"/>
              <a:gd name="connsiteY38" fmla="*/ 0 h 199030"/>
              <a:gd name="connsiteX39" fmla="*/ 152788 w 199043"/>
              <a:gd name="connsiteY39" fmla="*/ 0 h 199030"/>
              <a:gd name="connsiteX40" fmla="*/ 199043 w 199043"/>
              <a:gd name="connsiteY40" fmla="*/ 46252 h 199030"/>
              <a:gd name="connsiteX41" fmla="*/ 199043 w 199043"/>
              <a:gd name="connsiteY41" fmla="*/ 152778 h 199030"/>
              <a:gd name="connsiteX42" fmla="*/ 152788 w 199043"/>
              <a:gd name="connsiteY42" fmla="*/ 199030 h 199030"/>
              <a:gd name="connsiteX43" fmla="*/ 46256 w 199043"/>
              <a:gd name="connsiteY43" fmla="*/ 199030 h 199030"/>
              <a:gd name="connsiteX44" fmla="*/ 0 w 199043"/>
              <a:gd name="connsiteY44" fmla="*/ 152778 h 199030"/>
              <a:gd name="connsiteX45" fmla="*/ 0 w 199043"/>
              <a:gd name="connsiteY45" fmla="*/ 46252 h 199030"/>
              <a:gd name="connsiteX46" fmla="*/ 46256 w 199043"/>
              <a:gd name="connsiteY46" fmla="*/ 0 h 1990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199043" h="199030">
                <a:moveTo>
                  <a:pt x="79882" y="64498"/>
                </a:moveTo>
                <a:cubicBezTo>
                  <a:pt x="75215" y="64493"/>
                  <a:pt x="70614" y="68309"/>
                  <a:pt x="68427" y="73992"/>
                </a:cubicBezTo>
                <a:cubicBezTo>
                  <a:pt x="66237" y="79697"/>
                  <a:pt x="63577" y="95168"/>
                  <a:pt x="86227" y="115582"/>
                </a:cubicBezTo>
                <a:cubicBezTo>
                  <a:pt x="97552" y="125789"/>
                  <a:pt x="106993" y="129832"/>
                  <a:pt x="114283" y="130977"/>
                </a:cubicBezTo>
                <a:lnTo>
                  <a:pt x="129430" y="128982"/>
                </a:lnTo>
                <a:lnTo>
                  <a:pt x="129428" y="128985"/>
                </a:lnTo>
                <a:lnTo>
                  <a:pt x="129437" y="128981"/>
                </a:lnTo>
                <a:lnTo>
                  <a:pt x="129430" y="128982"/>
                </a:lnTo>
                <a:lnTo>
                  <a:pt x="137688" y="116612"/>
                </a:lnTo>
                <a:cubicBezTo>
                  <a:pt x="137477" y="114566"/>
                  <a:pt x="136097" y="112830"/>
                  <a:pt x="134156" y="112151"/>
                </a:cubicBezTo>
                <a:lnTo>
                  <a:pt x="119582" y="107069"/>
                </a:lnTo>
                <a:cubicBezTo>
                  <a:pt x="118140" y="106565"/>
                  <a:pt x="116541" y="106959"/>
                  <a:pt x="115498" y="108072"/>
                </a:cubicBezTo>
                <a:lnTo>
                  <a:pt x="114091" y="109571"/>
                </a:lnTo>
                <a:cubicBezTo>
                  <a:pt x="111769" y="112042"/>
                  <a:pt x="108241" y="113032"/>
                  <a:pt x="104994" y="112050"/>
                </a:cubicBezTo>
                <a:cubicBezTo>
                  <a:pt x="102194" y="111205"/>
                  <a:pt x="98715" y="109474"/>
                  <a:pt x="94864" y="106004"/>
                </a:cubicBezTo>
                <a:cubicBezTo>
                  <a:pt x="91012" y="102534"/>
                  <a:pt x="88931" y="99252"/>
                  <a:pt x="87800" y="96553"/>
                </a:cubicBezTo>
                <a:cubicBezTo>
                  <a:pt x="86489" y="93420"/>
                  <a:pt x="87108" y="89814"/>
                  <a:pt x="89324" y="87246"/>
                </a:cubicBezTo>
                <a:lnTo>
                  <a:pt x="90670" y="85691"/>
                </a:lnTo>
                <a:cubicBezTo>
                  <a:pt x="91669" y="84538"/>
                  <a:pt x="91897" y="82904"/>
                  <a:pt x="91249" y="81524"/>
                </a:cubicBezTo>
                <a:lnTo>
                  <a:pt x="84684" y="67551"/>
                </a:lnTo>
                <a:cubicBezTo>
                  <a:pt x="83812" y="65689"/>
                  <a:pt x="81941" y="64498"/>
                  <a:pt x="79882" y="64498"/>
                </a:cubicBezTo>
                <a:close/>
                <a:moveTo>
                  <a:pt x="102006" y="38523"/>
                </a:moveTo>
                <a:lnTo>
                  <a:pt x="102010" y="38523"/>
                </a:lnTo>
                <a:cubicBezTo>
                  <a:pt x="134533" y="38523"/>
                  <a:pt x="160895" y="64883"/>
                  <a:pt x="160895" y="97403"/>
                </a:cubicBezTo>
                <a:cubicBezTo>
                  <a:pt x="160895" y="129923"/>
                  <a:pt x="134533" y="156283"/>
                  <a:pt x="102010" y="156283"/>
                </a:cubicBezTo>
                <a:cubicBezTo>
                  <a:pt x="90228" y="156283"/>
                  <a:pt x="79255" y="152821"/>
                  <a:pt x="70049" y="146862"/>
                </a:cubicBezTo>
                <a:lnTo>
                  <a:pt x="47508" y="152830"/>
                </a:lnTo>
                <a:lnTo>
                  <a:pt x="53814" y="131242"/>
                </a:lnTo>
                <a:cubicBezTo>
                  <a:pt x="47079" y="121669"/>
                  <a:pt x="43122" y="110000"/>
                  <a:pt x="43122" y="97403"/>
                </a:cubicBezTo>
                <a:cubicBezTo>
                  <a:pt x="43122" y="64883"/>
                  <a:pt x="69484" y="38523"/>
                  <a:pt x="102006" y="38523"/>
                </a:cubicBezTo>
                <a:close/>
                <a:moveTo>
                  <a:pt x="102006" y="26185"/>
                </a:moveTo>
                <a:cubicBezTo>
                  <a:pt x="62670" y="26185"/>
                  <a:pt x="30783" y="58069"/>
                  <a:pt x="30783" y="97403"/>
                </a:cubicBezTo>
                <a:cubicBezTo>
                  <a:pt x="30783" y="110478"/>
                  <a:pt x="34310" y="122729"/>
                  <a:pt x="40458" y="133262"/>
                </a:cubicBezTo>
                <a:lnTo>
                  <a:pt x="30783" y="169652"/>
                </a:lnTo>
                <a:lnTo>
                  <a:pt x="68055" y="160025"/>
                </a:lnTo>
                <a:cubicBezTo>
                  <a:pt x="78151" y="165506"/>
                  <a:pt x="89715" y="168622"/>
                  <a:pt x="102006" y="168622"/>
                </a:cubicBezTo>
                <a:cubicBezTo>
                  <a:pt x="141342" y="168622"/>
                  <a:pt x="173229" y="136737"/>
                  <a:pt x="173229" y="97403"/>
                </a:cubicBezTo>
                <a:cubicBezTo>
                  <a:pt x="173229" y="58069"/>
                  <a:pt x="141342" y="26185"/>
                  <a:pt x="102006" y="26185"/>
                </a:cubicBezTo>
                <a:close/>
                <a:moveTo>
                  <a:pt x="46256" y="0"/>
                </a:moveTo>
                <a:lnTo>
                  <a:pt x="152788" y="0"/>
                </a:lnTo>
                <a:cubicBezTo>
                  <a:pt x="178334" y="0"/>
                  <a:pt x="199043" y="20707"/>
                  <a:pt x="199043" y="46252"/>
                </a:cubicBezTo>
                <a:lnTo>
                  <a:pt x="199043" y="152778"/>
                </a:lnTo>
                <a:cubicBezTo>
                  <a:pt x="199043" y="178323"/>
                  <a:pt x="178334" y="199030"/>
                  <a:pt x="152788" y="199030"/>
                </a:cubicBezTo>
                <a:lnTo>
                  <a:pt x="46256" y="199030"/>
                </a:lnTo>
                <a:cubicBezTo>
                  <a:pt x="20709" y="199030"/>
                  <a:pt x="0" y="178323"/>
                  <a:pt x="0" y="152778"/>
                </a:cubicBezTo>
                <a:lnTo>
                  <a:pt x="0" y="46252"/>
                </a:lnTo>
                <a:cubicBezTo>
                  <a:pt x="0" y="20707"/>
                  <a:pt x="20709" y="0"/>
                  <a:pt x="46256" y="0"/>
                </a:cubicBezTo>
                <a:close/>
              </a:path>
            </a:pathLst>
          </a:custGeom>
          <a:solidFill>
            <a:schemeClr val="accent1"/>
          </a:solidFill>
          <a:ln w="122" cap="flat">
            <a:noFill/>
            <a:prstDash val="solid"/>
            <a:miter/>
          </a:ln>
        </p:spPr>
        <p:txBody>
          <a:bodyPr rtlCol="0" anchor="ctr"/>
          <a:lstStyle/>
          <a:p>
            <a:endParaRPr lang="de-DE"/>
          </a:p>
        </p:txBody>
      </p:sp>
      <p:sp>
        <p:nvSpPr>
          <p:cNvPr id="9" name="Fußzeilenplatzhalter 8">
            <a:extLst>
              <a:ext uri="{FF2B5EF4-FFF2-40B4-BE49-F238E27FC236}">
                <a16:creationId xmlns:a16="http://schemas.microsoft.com/office/drawing/2014/main" id="{D03EB9C7-5B0D-40C1-4C1E-90D2B3B10616}"/>
              </a:ext>
            </a:extLst>
          </p:cNvPr>
          <p:cNvSpPr>
            <a:spLocks noGrp="1"/>
          </p:cNvSpPr>
          <p:nvPr userDrawn="1">
            <p:ph type="ftr" sz="quarter" idx="10"/>
          </p:nvPr>
        </p:nvSpPr>
        <p:spPr bwMode="gray"/>
        <p:txBody>
          <a:bodyPr>
            <a:noAutofit/>
          </a:bodyPr>
          <a:lstStyle>
            <a:lvl1pPr rtl="0">
              <a:defRPr>
                <a:solidFill>
                  <a:schemeClr val="tx1"/>
                </a:solidFill>
              </a:defRPr>
            </a:lvl1pPr>
          </a:lstStyle>
          <a:p>
            <a:r>
              <a:rPr lang="de-DE"/>
              <a:t>© msg systems ag | Titel einfügen | 2024</a:t>
            </a:r>
          </a:p>
        </p:txBody>
      </p:sp>
      <p:sp>
        <p:nvSpPr>
          <p:cNvPr id="10" name="Foliennummernplatzhalter 9">
            <a:extLst>
              <a:ext uri="{FF2B5EF4-FFF2-40B4-BE49-F238E27FC236}">
                <a16:creationId xmlns:a16="http://schemas.microsoft.com/office/drawing/2014/main" id="{9DFE6708-DAE5-9464-8231-70CB5EC0057C}"/>
              </a:ext>
            </a:extLst>
          </p:cNvPr>
          <p:cNvSpPr>
            <a:spLocks noGrp="1"/>
          </p:cNvSpPr>
          <p:nvPr userDrawn="1">
            <p:ph type="sldNum" sz="quarter" idx="11"/>
          </p:nvPr>
        </p:nvSpPr>
        <p:spPr bwMode="gray"/>
        <p:txBody>
          <a:bodyPr>
            <a:noAutofit/>
          </a:bodyPr>
          <a:lstStyle>
            <a:lvl1pPr rtl="0">
              <a:defRPr>
                <a:solidFill>
                  <a:schemeClr val="tx1"/>
                </a:solidFill>
              </a:defRPr>
            </a:lvl1pPr>
          </a:lstStyle>
          <a:p>
            <a:fld id="{1FBD72F1-A42A-46B0-A7F8-CE6A9835826C}" type="slidenum">
              <a:rPr lang="de-DE" smtClean="0"/>
              <a:pPr/>
              <a:t>‹Nr.›</a:t>
            </a:fld>
            <a:endParaRPr lang="de-DE" dirty="0"/>
          </a:p>
        </p:txBody>
      </p:sp>
    </p:spTree>
    <p:extLst>
      <p:ext uri="{BB962C8B-B14F-4D97-AF65-F5344CB8AC3E}">
        <p14:creationId xmlns:p14="http://schemas.microsoft.com/office/powerpoint/2010/main" val="139165505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 Kontakte">
    <p:bg>
      <p:bgPr>
        <a:solidFill>
          <a:schemeClr val="bg1"/>
        </a:solidFill>
        <a:effectLst/>
      </p:bgPr>
    </p:bg>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DA25395A-8F8D-D2E4-F755-32C3801B6119}"/>
              </a:ext>
            </a:extLst>
          </p:cNvPr>
          <p:cNvGraphicFramePr>
            <a:graphicFrameLocks noChangeAspect="1"/>
          </p:cNvGraphicFramePr>
          <p:nvPr userDrawn="1">
            <p:custDataLst>
              <p:tags r:id="rId1"/>
            </p:custDataLst>
            <p:extLst>
              <p:ext uri="{D42A27DB-BD31-4B8C-83A1-F6EECF244321}">
                <p14:modId xmlns:p14="http://schemas.microsoft.com/office/powerpoint/2010/main" val="125881705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306" imgH="306" progId="TCLayout.ActiveDocument.1">
                  <p:embed/>
                </p:oleObj>
              </mc:Choice>
              <mc:Fallback>
                <p:oleObj name="think-cell Folie" r:id="rId3" imgW="306" imgH="306" progId="TCLayout.ActiveDocument.1">
                  <p:embed/>
                  <p:pic>
                    <p:nvPicPr>
                      <p:cNvPr id="8" name="think-cell data - do not delete" hidden="1">
                        <a:extLst>
                          <a:ext uri="{FF2B5EF4-FFF2-40B4-BE49-F238E27FC236}">
                            <a16:creationId xmlns:a16="http://schemas.microsoft.com/office/drawing/2014/main" id="{DA25395A-8F8D-D2E4-F755-32C3801B611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pic>
        <p:nvPicPr>
          <p:cNvPr id="17" name="Grafik 16" descr="Bild mit grüner Wellenstruktur füllt 1/3 der Folie aus, darauf die Anschrift der msg systems ag und die Logos von X, Linkedin, Facebook, Instagram und Whatsapp. Links der Titel und bis zu 2 Kontaktpersonen mit Bild.">
            <a:extLst>
              <a:ext uri="{FF2B5EF4-FFF2-40B4-BE49-F238E27FC236}">
                <a16:creationId xmlns:a16="http://schemas.microsoft.com/office/drawing/2014/main" id="{2C46E2E2-FAAD-8778-F409-FE935D426992}"/>
              </a:ext>
              <a:ext uri="{C183D7F6-B498-43B3-948B-1728B52AA6E4}">
                <adec:decorative xmlns:adec="http://schemas.microsoft.com/office/drawing/2017/decorative" val="0"/>
              </a:ext>
            </a:extLst>
          </p:cNvPr>
          <p:cNvPicPr>
            <a:picLocks noChangeAspect="1"/>
          </p:cNvPicPr>
          <p:nvPr userDrawn="1"/>
        </p:nvPicPr>
        <p:blipFill rotWithShape="1">
          <a:blip r:embed="rId5">
            <a:extLst>
              <a:ext uri="{28A0092B-C50C-407E-A947-70E740481C1C}">
                <a14:useLocalDpi xmlns:a14="http://schemas.microsoft.com/office/drawing/2010/main" val="0"/>
              </a:ext>
            </a:extLst>
          </a:blip>
          <a:srcRect/>
          <a:stretch/>
        </p:blipFill>
        <p:spPr bwMode="gray">
          <a:xfrm flipH="1" flipV="1">
            <a:off x="8400680" y="2772"/>
            <a:ext cx="3791319" cy="6855228"/>
          </a:xfrm>
          <a:prstGeom prst="rect">
            <a:avLst/>
          </a:prstGeom>
        </p:spPr>
      </p:pic>
      <p:sp>
        <p:nvSpPr>
          <p:cNvPr id="2" name="Titel 1">
            <a:extLst>
              <a:ext uri="{FF2B5EF4-FFF2-40B4-BE49-F238E27FC236}">
                <a16:creationId xmlns:a16="http://schemas.microsoft.com/office/drawing/2014/main" id="{67B2DF5E-A3CA-9898-6D8E-0DBB2CA2736F}"/>
              </a:ext>
            </a:extLst>
          </p:cNvPr>
          <p:cNvSpPr>
            <a:spLocks noGrp="1"/>
          </p:cNvSpPr>
          <p:nvPr>
            <p:ph type="title"/>
          </p:nvPr>
        </p:nvSpPr>
        <p:spPr bwMode="gray">
          <a:xfrm>
            <a:off x="623889" y="620713"/>
            <a:ext cx="6912280" cy="738664"/>
          </a:xfrm>
        </p:spPr>
        <p:txBody>
          <a:bodyPr vert="horz"/>
          <a:lstStyle/>
          <a:p>
            <a:r>
              <a:rPr lang="de-DE" dirty="0"/>
              <a:t>Mastertitelformat bearbeiten</a:t>
            </a:r>
          </a:p>
        </p:txBody>
      </p:sp>
      <p:sp>
        <p:nvSpPr>
          <p:cNvPr id="16" name="Bildplatzhalter 15">
            <a:extLst>
              <a:ext uri="{FF2B5EF4-FFF2-40B4-BE49-F238E27FC236}">
                <a16:creationId xmlns:a16="http://schemas.microsoft.com/office/drawing/2014/main" id="{971D89B3-93B1-57A2-2934-C51B985EA126}"/>
              </a:ext>
              <a:ext uri="{C183D7F6-B498-43B3-948B-1728B52AA6E4}">
                <adec:decorative xmlns:adec="http://schemas.microsoft.com/office/drawing/2017/decorative" val="0"/>
              </a:ext>
            </a:extLst>
          </p:cNvPr>
          <p:cNvSpPr>
            <a:spLocks noGrp="1"/>
          </p:cNvSpPr>
          <p:nvPr>
            <p:ph type="pic" sz="quarter" idx="12" hasCustomPrompt="1"/>
          </p:nvPr>
        </p:nvSpPr>
        <p:spPr bwMode="gray">
          <a:xfrm>
            <a:off x="623890" y="2205195"/>
            <a:ext cx="1295703" cy="1295703"/>
          </a:xfrm>
          <a:prstGeom prst="ellipse">
            <a:avLst/>
          </a:prstGeom>
          <a:solidFill>
            <a:schemeClr val="bg2"/>
          </a:solidFill>
        </p:spPr>
        <p:txBody>
          <a:bodyPr wrap="square">
            <a:noAutofit/>
          </a:bodyPr>
          <a:lstStyle>
            <a:lvl1pPr rtl="0">
              <a:defRPr sz="1100">
                <a:solidFill>
                  <a:schemeClr val="tx1"/>
                </a:solidFill>
              </a:defRPr>
            </a:lvl1pPr>
          </a:lstStyle>
          <a:p>
            <a:r>
              <a:rPr lang="de-DE" dirty="0"/>
              <a:t>Bild hinzufügen</a:t>
            </a:r>
          </a:p>
        </p:txBody>
      </p:sp>
      <p:sp>
        <p:nvSpPr>
          <p:cNvPr id="40" name="Textplatzhalter 39">
            <a:extLst>
              <a:ext uri="{FF2B5EF4-FFF2-40B4-BE49-F238E27FC236}">
                <a16:creationId xmlns:a16="http://schemas.microsoft.com/office/drawing/2014/main" id="{AFA1D9AC-7FF6-6CF2-35C7-822784B6FBCD}"/>
              </a:ext>
            </a:extLst>
          </p:cNvPr>
          <p:cNvSpPr>
            <a:spLocks noGrp="1"/>
          </p:cNvSpPr>
          <p:nvPr>
            <p:ph type="body" sz="quarter" idx="20"/>
          </p:nvPr>
        </p:nvSpPr>
        <p:spPr bwMode="gray">
          <a:xfrm>
            <a:off x="623889" y="3720129"/>
            <a:ext cx="3251820" cy="1077218"/>
          </a:xfrm>
        </p:spPr>
        <p:txBody>
          <a:bodyPr anchor="t">
            <a:noAutofit/>
          </a:bodyPr>
          <a:lstStyle>
            <a:lvl1pPr marL="0" indent="0" rtl="0">
              <a:spcAft>
                <a:spcPts val="0"/>
              </a:spcAft>
              <a:buFont typeface="Arial" panose="020B0604020202020204" pitchFamily="34" charset="0"/>
              <a:buNone/>
              <a:defRPr sz="1600" b="0">
                <a:solidFill>
                  <a:schemeClr val="tx1"/>
                </a:solidFill>
                <a:latin typeface="+mn-lt"/>
              </a:defRPr>
            </a:lvl1pPr>
            <a:lvl2pPr marL="0" indent="0" rtl="0">
              <a:spcAft>
                <a:spcPts val="0"/>
              </a:spcAft>
              <a:buNone/>
              <a:defRPr sz="1600">
                <a:solidFill>
                  <a:schemeClr val="tx1"/>
                </a:solidFill>
                <a:latin typeface="+mn-lt"/>
              </a:defRPr>
            </a:lvl2pPr>
            <a:lvl3pPr marL="216000" indent="0">
              <a:spcAft>
                <a:spcPts val="0"/>
              </a:spcAft>
              <a:buNone/>
              <a:defRPr sz="1100">
                <a:solidFill>
                  <a:schemeClr val="bg1"/>
                </a:solidFill>
              </a:defRPr>
            </a:lvl3pPr>
            <a:lvl4pPr marL="432000" indent="0">
              <a:spcAft>
                <a:spcPts val="0"/>
              </a:spcAft>
              <a:buNone/>
              <a:defRPr sz="1100">
                <a:solidFill>
                  <a:schemeClr val="bg1"/>
                </a:solidFill>
              </a:defRPr>
            </a:lvl4pPr>
            <a:lvl5pPr marL="648000" indent="0">
              <a:spcAft>
                <a:spcPts val="0"/>
              </a:spcAft>
              <a:buNone/>
              <a:defRPr sz="1100">
                <a:solidFill>
                  <a:schemeClr val="bg1"/>
                </a:solidFill>
              </a:defRPr>
            </a:lvl5pPr>
          </a:lstStyle>
          <a:p>
            <a:pPr lvl="0"/>
            <a:r>
              <a:rPr lang="de-DE" dirty="0"/>
              <a:t>Mastertextformat bearbeiten</a:t>
            </a:r>
          </a:p>
          <a:p>
            <a:pPr lvl="1"/>
            <a:r>
              <a:rPr lang="de-DE" dirty="0"/>
              <a:t>Zweite Ebene</a:t>
            </a:r>
          </a:p>
        </p:txBody>
      </p:sp>
      <p:sp>
        <p:nvSpPr>
          <p:cNvPr id="18" name="Bildplatzhalter 17">
            <a:extLst>
              <a:ext uri="{FF2B5EF4-FFF2-40B4-BE49-F238E27FC236}">
                <a16:creationId xmlns:a16="http://schemas.microsoft.com/office/drawing/2014/main" id="{B8743BA9-5CC3-01F3-D460-A28E65028C1E}"/>
              </a:ext>
              <a:ext uri="{C183D7F6-B498-43B3-948B-1728B52AA6E4}">
                <adec:decorative xmlns:adec="http://schemas.microsoft.com/office/drawing/2017/decorative" val="0"/>
              </a:ext>
            </a:extLst>
          </p:cNvPr>
          <p:cNvSpPr>
            <a:spLocks noGrp="1"/>
          </p:cNvSpPr>
          <p:nvPr>
            <p:ph type="pic" sz="quarter" idx="13" hasCustomPrompt="1"/>
          </p:nvPr>
        </p:nvSpPr>
        <p:spPr bwMode="gray">
          <a:xfrm>
            <a:off x="4305078" y="2205195"/>
            <a:ext cx="1295703" cy="1295703"/>
          </a:xfrm>
          <a:prstGeom prst="ellipse">
            <a:avLst/>
          </a:prstGeom>
          <a:solidFill>
            <a:schemeClr val="bg2"/>
          </a:solidFill>
        </p:spPr>
        <p:txBody>
          <a:bodyPr wrap="square">
            <a:noAutofit/>
          </a:bodyPr>
          <a:lstStyle>
            <a:lvl1pPr rtl="0">
              <a:defRPr sz="1100">
                <a:solidFill>
                  <a:schemeClr val="tx1"/>
                </a:solidFill>
              </a:defRPr>
            </a:lvl1pPr>
          </a:lstStyle>
          <a:p>
            <a:pPr marL="0" marR="0" lvl="0" indent="0" algn="l" defTabSz="914400" rtl="0" eaLnBrk="1" fontAlgn="auto" latinLnBrk="0" hangingPunct="1">
              <a:lnSpc>
                <a:spcPct val="100000"/>
              </a:lnSpc>
              <a:spcBef>
                <a:spcPts val="0"/>
              </a:spcBef>
              <a:spcAft>
                <a:spcPts val="600"/>
              </a:spcAft>
              <a:buClrTx/>
              <a:buSzTx/>
              <a:buFont typeface="Wingdings" panose="05000000000000000000" pitchFamily="2" charset="2"/>
              <a:buNone/>
              <a:tabLst/>
              <a:defRPr/>
            </a:pPr>
            <a:r>
              <a:rPr lang="de-DE" dirty="0"/>
              <a:t>Bild hinzufügen</a:t>
            </a:r>
          </a:p>
          <a:p>
            <a:endParaRPr lang="de-DE" dirty="0"/>
          </a:p>
        </p:txBody>
      </p:sp>
      <p:sp>
        <p:nvSpPr>
          <p:cNvPr id="42" name="Textplatzhalter 41">
            <a:extLst>
              <a:ext uri="{FF2B5EF4-FFF2-40B4-BE49-F238E27FC236}">
                <a16:creationId xmlns:a16="http://schemas.microsoft.com/office/drawing/2014/main" id="{7DD5731B-8B22-6B97-9772-427E558C5370}"/>
              </a:ext>
            </a:extLst>
          </p:cNvPr>
          <p:cNvSpPr>
            <a:spLocks noGrp="1"/>
          </p:cNvSpPr>
          <p:nvPr>
            <p:ph type="body" sz="quarter" idx="21"/>
          </p:nvPr>
        </p:nvSpPr>
        <p:spPr bwMode="gray">
          <a:xfrm>
            <a:off x="4305077" y="3720129"/>
            <a:ext cx="3231091" cy="1077218"/>
          </a:xfrm>
        </p:spPr>
        <p:txBody>
          <a:bodyPr anchor="t">
            <a:noAutofit/>
          </a:bodyPr>
          <a:lstStyle>
            <a:lvl1pPr marL="0" indent="0" rtl="0">
              <a:spcAft>
                <a:spcPts val="0"/>
              </a:spcAft>
              <a:buFont typeface="Arial" panose="020B0604020202020204" pitchFamily="34" charset="0"/>
              <a:buNone/>
              <a:defRPr sz="1600" b="0">
                <a:solidFill>
                  <a:schemeClr val="tx1"/>
                </a:solidFill>
                <a:latin typeface="+mn-lt"/>
              </a:defRPr>
            </a:lvl1pPr>
            <a:lvl2pPr marL="0" indent="0" rtl="0">
              <a:spcAft>
                <a:spcPts val="0"/>
              </a:spcAft>
              <a:buNone/>
              <a:defRPr sz="1600">
                <a:solidFill>
                  <a:schemeClr val="tx1"/>
                </a:solidFill>
                <a:latin typeface="+mn-lt"/>
              </a:defRPr>
            </a:lvl2pPr>
            <a:lvl3pPr marL="216000" indent="0">
              <a:spcAft>
                <a:spcPts val="0"/>
              </a:spcAft>
              <a:buNone/>
              <a:defRPr sz="1100">
                <a:solidFill>
                  <a:schemeClr val="bg1"/>
                </a:solidFill>
              </a:defRPr>
            </a:lvl3pPr>
            <a:lvl4pPr marL="432000" indent="0">
              <a:spcAft>
                <a:spcPts val="0"/>
              </a:spcAft>
              <a:buNone/>
              <a:defRPr sz="1100">
                <a:solidFill>
                  <a:schemeClr val="bg1"/>
                </a:solidFill>
              </a:defRPr>
            </a:lvl4pPr>
            <a:lvl5pPr marL="648000" indent="0">
              <a:spcAft>
                <a:spcPts val="0"/>
              </a:spcAft>
              <a:buNone/>
              <a:defRPr sz="1100">
                <a:solidFill>
                  <a:schemeClr val="bg1"/>
                </a:solidFill>
              </a:defRPr>
            </a:lvl5pPr>
          </a:lstStyle>
          <a:p>
            <a:pPr lvl="0"/>
            <a:r>
              <a:rPr lang="de-DE" dirty="0"/>
              <a:t>Mastertextformat bearbeiten</a:t>
            </a:r>
          </a:p>
          <a:p>
            <a:pPr lvl="1"/>
            <a:r>
              <a:rPr lang="de-DE" dirty="0"/>
              <a:t>Zweite Ebene</a:t>
            </a:r>
          </a:p>
        </p:txBody>
      </p:sp>
      <p:pic>
        <p:nvPicPr>
          <p:cNvPr id="61" name="Grafik 60">
            <a:extLst>
              <a:ext uri="{FF2B5EF4-FFF2-40B4-BE49-F238E27FC236}">
                <a16:creationId xmlns:a16="http://schemas.microsoft.com/office/drawing/2014/main" id="{3B3717A0-5228-5D82-B8DF-3B2F9751835B}"/>
              </a:ext>
              <a:ext uri="{C183D7F6-B498-43B3-948B-1728B52AA6E4}">
                <adec:decorative xmlns:adec="http://schemas.microsoft.com/office/drawing/2017/decorative" val="1"/>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bwMode="gray">
          <a:xfrm>
            <a:off x="10704521" y="296864"/>
            <a:ext cx="1152942" cy="360000"/>
          </a:xfrm>
          <a:prstGeom prst="rect">
            <a:avLst/>
          </a:prstGeom>
        </p:spPr>
      </p:pic>
      <p:grpSp>
        <p:nvGrpSpPr>
          <p:cNvPr id="27" name="Gruppieren 26">
            <a:extLst>
              <a:ext uri="{FF2B5EF4-FFF2-40B4-BE49-F238E27FC236}">
                <a16:creationId xmlns:a16="http://schemas.microsoft.com/office/drawing/2014/main" id="{D004AE93-6883-EEA0-5811-9F1FA9B7B87D}"/>
              </a:ext>
              <a:ext uri="{C183D7F6-B498-43B3-948B-1728B52AA6E4}">
                <adec:decorative xmlns:adec="http://schemas.microsoft.com/office/drawing/2017/decorative" val="1"/>
              </a:ext>
            </a:extLst>
          </p:cNvPr>
          <p:cNvGrpSpPr>
            <a:grpSpLocks/>
          </p:cNvGrpSpPr>
          <p:nvPr userDrawn="1"/>
        </p:nvGrpSpPr>
        <p:grpSpPr bwMode="gray">
          <a:xfrm>
            <a:off x="623888" y="-254000"/>
            <a:ext cx="11233150" cy="144000"/>
            <a:chOff x="623888" y="0"/>
            <a:chExt cx="11233150" cy="6858000"/>
          </a:xfrm>
        </p:grpSpPr>
        <p:cxnSp>
          <p:nvCxnSpPr>
            <p:cNvPr id="29" name="Gerader Verbinder 28">
              <a:extLst>
                <a:ext uri="{FF2B5EF4-FFF2-40B4-BE49-F238E27FC236}">
                  <a16:creationId xmlns:a16="http://schemas.microsoft.com/office/drawing/2014/main" id="{4113D0DE-D42C-0AC8-9E6D-28DBA70BB5E8}"/>
                </a:ext>
              </a:extLst>
            </p:cNvPr>
            <p:cNvCxnSpPr/>
            <p:nvPr/>
          </p:nvCxnSpPr>
          <p:spPr bwMode="gray">
            <a:xfrm>
              <a:off x="62388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31" name="Gerader Verbinder 30">
              <a:extLst>
                <a:ext uri="{FF2B5EF4-FFF2-40B4-BE49-F238E27FC236}">
                  <a16:creationId xmlns:a16="http://schemas.microsoft.com/office/drawing/2014/main" id="{E2C91D47-E966-3E11-5309-F6092AD08C9F}"/>
                </a:ext>
              </a:extLst>
            </p:cNvPr>
            <p:cNvCxnSpPr/>
            <p:nvPr/>
          </p:nvCxnSpPr>
          <p:spPr bwMode="gray">
            <a:xfrm>
              <a:off x="1185703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grpSp>
        <p:nvGrpSpPr>
          <p:cNvPr id="41" name="Gruppieren 40">
            <a:extLst>
              <a:ext uri="{FF2B5EF4-FFF2-40B4-BE49-F238E27FC236}">
                <a16:creationId xmlns:a16="http://schemas.microsoft.com/office/drawing/2014/main" id="{CF6C7B07-4851-0848-015E-0F064A497590}"/>
              </a:ext>
              <a:ext uri="{C183D7F6-B498-43B3-948B-1728B52AA6E4}">
                <adec:decorative xmlns:adec="http://schemas.microsoft.com/office/drawing/2017/decorative" val="1"/>
              </a:ext>
            </a:extLst>
          </p:cNvPr>
          <p:cNvGrpSpPr>
            <a:grpSpLocks/>
          </p:cNvGrpSpPr>
          <p:nvPr userDrawn="1"/>
        </p:nvGrpSpPr>
        <p:grpSpPr bwMode="gray">
          <a:xfrm>
            <a:off x="623888" y="6972300"/>
            <a:ext cx="11233150" cy="144000"/>
            <a:chOff x="623888" y="0"/>
            <a:chExt cx="11233150" cy="6858000"/>
          </a:xfrm>
        </p:grpSpPr>
        <p:cxnSp>
          <p:nvCxnSpPr>
            <p:cNvPr id="43" name="Gerader Verbinder 42">
              <a:extLst>
                <a:ext uri="{FF2B5EF4-FFF2-40B4-BE49-F238E27FC236}">
                  <a16:creationId xmlns:a16="http://schemas.microsoft.com/office/drawing/2014/main" id="{C691887C-E36A-DC95-1877-3D247F69B54C}"/>
                </a:ext>
              </a:extLst>
            </p:cNvPr>
            <p:cNvCxnSpPr/>
            <p:nvPr/>
          </p:nvCxnSpPr>
          <p:spPr bwMode="gray">
            <a:xfrm>
              <a:off x="62388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45" name="Gerader Verbinder 44">
              <a:extLst>
                <a:ext uri="{FF2B5EF4-FFF2-40B4-BE49-F238E27FC236}">
                  <a16:creationId xmlns:a16="http://schemas.microsoft.com/office/drawing/2014/main" id="{FF25B5F9-3311-5725-039B-F67F7868AD4B}"/>
                </a:ext>
              </a:extLst>
            </p:cNvPr>
            <p:cNvCxnSpPr/>
            <p:nvPr/>
          </p:nvCxnSpPr>
          <p:spPr bwMode="gray">
            <a:xfrm>
              <a:off x="1185703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sp>
        <p:nvSpPr>
          <p:cNvPr id="3" name="Titel 11">
            <a:extLst>
              <a:ext uri="{FF2B5EF4-FFF2-40B4-BE49-F238E27FC236}">
                <a16:creationId xmlns:a16="http://schemas.microsoft.com/office/drawing/2014/main" id="{7044AC19-7BA1-D234-E297-9C750842E162}"/>
              </a:ext>
            </a:extLst>
          </p:cNvPr>
          <p:cNvSpPr txBox="1">
            <a:spLocks/>
          </p:cNvSpPr>
          <p:nvPr userDrawn="1"/>
        </p:nvSpPr>
        <p:spPr bwMode="gray">
          <a:xfrm>
            <a:off x="8763000" y="4566607"/>
            <a:ext cx="3094038" cy="1526392"/>
          </a:xfrm>
          <a:custGeom>
            <a:avLst/>
            <a:gdLst>
              <a:gd name="connsiteX0" fmla="*/ 0 w 5472111"/>
              <a:gd name="connsiteY0" fmla="*/ 0 h 2605087"/>
              <a:gd name="connsiteX1" fmla="*/ 254000 w 5472111"/>
              <a:gd name="connsiteY1" fmla="*/ 0 h 2605087"/>
              <a:gd name="connsiteX2" fmla="*/ 1257761 w 5472111"/>
              <a:gd name="connsiteY2" fmla="*/ 0 h 2605087"/>
              <a:gd name="connsiteX3" fmla="*/ 4214350 w 5472111"/>
              <a:gd name="connsiteY3" fmla="*/ 0 h 2605087"/>
              <a:gd name="connsiteX4" fmla="*/ 5218111 w 5472111"/>
              <a:gd name="connsiteY4" fmla="*/ 0 h 2605087"/>
              <a:gd name="connsiteX5" fmla="*/ 5251717 w 5472111"/>
              <a:gd name="connsiteY5" fmla="*/ 0 h 2605087"/>
              <a:gd name="connsiteX6" fmla="*/ 5472111 w 5472111"/>
              <a:gd name="connsiteY6" fmla="*/ 220394 h 2605087"/>
              <a:gd name="connsiteX7" fmla="*/ 5472111 w 5472111"/>
              <a:gd name="connsiteY7" fmla="*/ 1041397 h 2605087"/>
              <a:gd name="connsiteX8" fmla="*/ 5472111 w 5472111"/>
              <a:gd name="connsiteY8" fmla="*/ 1563690 h 2605087"/>
              <a:gd name="connsiteX9" fmla="*/ 5472111 w 5472111"/>
              <a:gd name="connsiteY9" fmla="*/ 2605087 h 2605087"/>
              <a:gd name="connsiteX10" fmla="*/ 5218111 w 5472111"/>
              <a:gd name="connsiteY10" fmla="*/ 2605087 h 2605087"/>
              <a:gd name="connsiteX11" fmla="*/ 4214350 w 5472111"/>
              <a:gd name="connsiteY11" fmla="*/ 2605087 h 2605087"/>
              <a:gd name="connsiteX12" fmla="*/ 1257761 w 5472111"/>
              <a:gd name="connsiteY12" fmla="*/ 2605087 h 2605087"/>
              <a:gd name="connsiteX13" fmla="*/ 254000 w 5472111"/>
              <a:gd name="connsiteY13" fmla="*/ 2605087 h 2605087"/>
              <a:gd name="connsiteX14" fmla="*/ 220394 w 5472111"/>
              <a:gd name="connsiteY14" fmla="*/ 2605087 h 2605087"/>
              <a:gd name="connsiteX15" fmla="*/ 0 w 5472111"/>
              <a:gd name="connsiteY15" fmla="*/ 2384693 h 2605087"/>
              <a:gd name="connsiteX16" fmla="*/ 0 w 5472111"/>
              <a:gd name="connsiteY16" fmla="*/ 1563690 h 2605087"/>
              <a:gd name="connsiteX17" fmla="*/ 0 w 5472111"/>
              <a:gd name="connsiteY17" fmla="*/ 1041397 h 26050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472111" h="2605087">
                <a:moveTo>
                  <a:pt x="0" y="0"/>
                </a:moveTo>
                <a:lnTo>
                  <a:pt x="254000" y="0"/>
                </a:lnTo>
                <a:lnTo>
                  <a:pt x="1257761" y="0"/>
                </a:lnTo>
                <a:lnTo>
                  <a:pt x="4214350" y="0"/>
                </a:lnTo>
                <a:lnTo>
                  <a:pt x="5218111" y="0"/>
                </a:lnTo>
                <a:lnTo>
                  <a:pt x="5251717" y="0"/>
                </a:lnTo>
                <a:cubicBezTo>
                  <a:pt x="5373437" y="0"/>
                  <a:pt x="5472111" y="98674"/>
                  <a:pt x="5472111" y="220394"/>
                </a:cubicBezTo>
                <a:lnTo>
                  <a:pt x="5472111" y="1041397"/>
                </a:lnTo>
                <a:lnTo>
                  <a:pt x="5472111" y="1563690"/>
                </a:lnTo>
                <a:lnTo>
                  <a:pt x="5472111" y="2605087"/>
                </a:lnTo>
                <a:lnTo>
                  <a:pt x="5218111" y="2605087"/>
                </a:lnTo>
                <a:lnTo>
                  <a:pt x="4214350" y="2605087"/>
                </a:lnTo>
                <a:lnTo>
                  <a:pt x="1257761" y="2605087"/>
                </a:lnTo>
                <a:lnTo>
                  <a:pt x="254000" y="2605087"/>
                </a:lnTo>
                <a:lnTo>
                  <a:pt x="220394" y="2605087"/>
                </a:lnTo>
                <a:cubicBezTo>
                  <a:pt x="98674" y="2605087"/>
                  <a:pt x="0" y="2506413"/>
                  <a:pt x="0" y="2384693"/>
                </a:cubicBezTo>
                <a:lnTo>
                  <a:pt x="0" y="1563690"/>
                </a:lnTo>
                <a:lnTo>
                  <a:pt x="0" y="1041397"/>
                </a:lnTo>
                <a:close/>
              </a:path>
            </a:pathLst>
          </a:custGeom>
          <a:solidFill>
            <a:schemeClr val="bg1"/>
          </a:solidFill>
        </p:spPr>
        <p:txBody>
          <a:bodyPr vert="horz" wrap="square" lIns="252000" tIns="144000" rIns="144000" bIns="144000" rtlCol="0" anchor="t">
            <a:noAutofit/>
          </a:bodyPr>
          <a:lstStyle>
            <a:lvl1pPr algn="l" defTabSz="914400" rtl="0" eaLnBrk="1" latinLnBrk="0" hangingPunct="1">
              <a:lnSpc>
                <a:spcPct val="100000"/>
              </a:lnSpc>
              <a:spcBef>
                <a:spcPct val="0"/>
              </a:spcBef>
              <a:buNone/>
              <a:defRPr sz="2400" kern="1200">
                <a:solidFill>
                  <a:schemeClr val="tx1"/>
                </a:solidFill>
                <a:latin typeface="+mn-lt"/>
                <a:ea typeface="+mj-ea"/>
                <a:cs typeface="+mj-cs"/>
              </a:defRPr>
            </a:lvl1pPr>
          </a:lstStyle>
          <a:p>
            <a:pPr>
              <a:spcAft>
                <a:spcPts val="600"/>
              </a:spcAft>
            </a:pPr>
            <a:r>
              <a:rPr lang="de-DE" sz="1100" b="1" kern="1200" dirty="0" err="1">
                <a:solidFill>
                  <a:schemeClr val="tx1"/>
                </a:solidFill>
                <a:latin typeface="+mj-lt"/>
                <a:ea typeface="+mj-ea"/>
                <a:cs typeface="+mj-cs"/>
              </a:rPr>
              <a:t>msg</a:t>
            </a:r>
            <a:r>
              <a:rPr lang="de-DE" sz="1100" b="1" kern="1200" dirty="0">
                <a:solidFill>
                  <a:schemeClr val="tx1"/>
                </a:solidFill>
                <a:latin typeface="+mj-lt"/>
                <a:ea typeface="+mj-ea"/>
                <a:cs typeface="+mj-cs"/>
              </a:rPr>
              <a:t> </a:t>
            </a:r>
            <a:r>
              <a:rPr lang="de-DE" sz="1100" b="1" kern="1200" dirty="0" err="1">
                <a:solidFill>
                  <a:schemeClr val="tx1"/>
                </a:solidFill>
                <a:latin typeface="+mj-lt"/>
                <a:ea typeface="+mj-ea"/>
                <a:cs typeface="+mj-cs"/>
              </a:rPr>
              <a:t>systems</a:t>
            </a:r>
            <a:r>
              <a:rPr lang="de-DE" sz="1100" b="1" kern="1200" dirty="0">
                <a:solidFill>
                  <a:schemeClr val="tx1"/>
                </a:solidFill>
                <a:latin typeface="+mj-lt"/>
                <a:ea typeface="+mj-ea"/>
                <a:cs typeface="+mj-cs"/>
              </a:rPr>
              <a:t> AG </a:t>
            </a:r>
            <a:br>
              <a:rPr lang="de-DE" sz="1100" dirty="0"/>
            </a:br>
            <a:r>
              <a:rPr lang="de-DE" sz="1100" dirty="0"/>
              <a:t>Robert-Bürkle-Straße 1</a:t>
            </a:r>
            <a:br>
              <a:rPr lang="de-DE" sz="1100" dirty="0"/>
            </a:br>
            <a:r>
              <a:rPr lang="de-DE" sz="1100" dirty="0"/>
              <a:t>85737 Ismaning</a:t>
            </a:r>
          </a:p>
          <a:p>
            <a:pPr>
              <a:spcAft>
                <a:spcPts val="600"/>
              </a:spcAft>
            </a:pPr>
            <a:r>
              <a:rPr lang="de-DE" sz="1100" dirty="0"/>
              <a:t>+49 89 96101-0</a:t>
            </a:r>
            <a:br>
              <a:rPr lang="de-DE" sz="1100" dirty="0"/>
            </a:br>
            <a:r>
              <a:rPr lang="de-DE" sz="1100" dirty="0"/>
              <a:t>+49 89 96101-​1113</a:t>
            </a:r>
          </a:p>
          <a:p>
            <a:pPr>
              <a:spcAft>
                <a:spcPts val="600"/>
              </a:spcAft>
            </a:pPr>
            <a:r>
              <a:rPr lang="de-DE" sz="1100" dirty="0" err="1"/>
              <a:t>info@msg.group</a:t>
            </a:r>
            <a:endParaRPr lang="de-DE" sz="1100" dirty="0"/>
          </a:p>
        </p:txBody>
      </p:sp>
      <p:sp>
        <p:nvSpPr>
          <p:cNvPr id="4" name="Freihandform: Form 3" descr="Logo von X.">
            <a:extLst>
              <a:ext uri="{FF2B5EF4-FFF2-40B4-BE49-F238E27FC236}">
                <a16:creationId xmlns:a16="http://schemas.microsoft.com/office/drawing/2014/main" id="{615C6C00-7645-48A8-B26F-6FC90C9B5424}"/>
              </a:ext>
            </a:extLst>
          </p:cNvPr>
          <p:cNvSpPr>
            <a:spLocks/>
          </p:cNvSpPr>
          <p:nvPr userDrawn="1"/>
        </p:nvSpPr>
        <p:spPr bwMode="gray">
          <a:xfrm>
            <a:off x="10528883" y="5734050"/>
            <a:ext cx="157950" cy="157940"/>
          </a:xfrm>
          <a:custGeom>
            <a:avLst/>
            <a:gdLst>
              <a:gd name="connsiteX0" fmla="*/ 45533 w 199043"/>
              <a:gd name="connsiteY0" fmla="*/ 59631 h 199030"/>
              <a:gd name="connsiteX1" fmla="*/ 61493 w 199043"/>
              <a:gd name="connsiteY1" fmla="*/ 87817 h 199030"/>
              <a:gd name="connsiteX2" fmla="*/ 40604 w 199043"/>
              <a:gd name="connsiteY2" fmla="*/ 124708 h 199030"/>
              <a:gd name="connsiteX3" fmla="*/ 68687 w 199043"/>
              <a:gd name="connsiteY3" fmla="*/ 124708 h 199030"/>
              <a:gd name="connsiteX4" fmla="*/ 89465 w 199043"/>
              <a:gd name="connsiteY4" fmla="*/ 88013 h 199030"/>
              <a:gd name="connsiteX5" fmla="*/ 89686 w 199043"/>
              <a:gd name="connsiteY5" fmla="*/ 88013 h 199030"/>
              <a:gd name="connsiteX6" fmla="*/ 89575 w 199043"/>
              <a:gd name="connsiteY6" fmla="*/ 87817 h 199030"/>
              <a:gd name="connsiteX7" fmla="*/ 89686 w 199043"/>
              <a:gd name="connsiteY7" fmla="*/ 87621 h 199030"/>
              <a:gd name="connsiteX8" fmla="*/ 89464 w 199043"/>
              <a:gd name="connsiteY8" fmla="*/ 87621 h 199030"/>
              <a:gd name="connsiteX9" fmla="*/ 73615 w 199043"/>
              <a:gd name="connsiteY9" fmla="*/ 59631 h 199030"/>
              <a:gd name="connsiteX10" fmla="*/ 130360 w 199043"/>
              <a:gd name="connsiteY10" fmla="*/ 37561 h 199030"/>
              <a:gd name="connsiteX11" fmla="*/ 87645 w 199043"/>
              <a:gd name="connsiteY11" fmla="*/ 112998 h 199030"/>
              <a:gd name="connsiteX12" fmla="*/ 87423 w 199043"/>
              <a:gd name="connsiteY12" fmla="*/ 112998 h 199030"/>
              <a:gd name="connsiteX13" fmla="*/ 87534 w 199043"/>
              <a:gd name="connsiteY13" fmla="*/ 113194 h 199030"/>
              <a:gd name="connsiteX14" fmla="*/ 87423 w 199043"/>
              <a:gd name="connsiteY14" fmla="*/ 113390 h 199030"/>
              <a:gd name="connsiteX15" fmla="*/ 87645 w 199043"/>
              <a:gd name="connsiteY15" fmla="*/ 113390 h 199030"/>
              <a:gd name="connsiteX16" fmla="*/ 114869 w 199043"/>
              <a:gd name="connsiteY16" fmla="*/ 161469 h 199030"/>
              <a:gd name="connsiteX17" fmla="*/ 142951 w 199043"/>
              <a:gd name="connsiteY17" fmla="*/ 161469 h 199030"/>
              <a:gd name="connsiteX18" fmla="*/ 115616 w 199043"/>
              <a:gd name="connsiteY18" fmla="*/ 113194 h 199030"/>
              <a:gd name="connsiteX19" fmla="*/ 158442 w 199043"/>
              <a:gd name="connsiteY19" fmla="*/ 37561 h 199030"/>
              <a:gd name="connsiteX20" fmla="*/ 46256 w 199043"/>
              <a:gd name="connsiteY20" fmla="*/ 0 h 199030"/>
              <a:gd name="connsiteX21" fmla="*/ 152788 w 199043"/>
              <a:gd name="connsiteY21" fmla="*/ 0 h 199030"/>
              <a:gd name="connsiteX22" fmla="*/ 199043 w 199043"/>
              <a:gd name="connsiteY22" fmla="*/ 46252 h 199030"/>
              <a:gd name="connsiteX23" fmla="*/ 199043 w 199043"/>
              <a:gd name="connsiteY23" fmla="*/ 152778 h 199030"/>
              <a:gd name="connsiteX24" fmla="*/ 152788 w 199043"/>
              <a:gd name="connsiteY24" fmla="*/ 199030 h 199030"/>
              <a:gd name="connsiteX25" fmla="*/ 46256 w 199043"/>
              <a:gd name="connsiteY25" fmla="*/ 199030 h 199030"/>
              <a:gd name="connsiteX26" fmla="*/ 0 w 199043"/>
              <a:gd name="connsiteY26" fmla="*/ 152778 h 199030"/>
              <a:gd name="connsiteX27" fmla="*/ 0 w 199043"/>
              <a:gd name="connsiteY27" fmla="*/ 46252 h 199030"/>
              <a:gd name="connsiteX28" fmla="*/ 46256 w 199043"/>
              <a:gd name="connsiteY28" fmla="*/ 0 h 1990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99043" h="199030">
                <a:moveTo>
                  <a:pt x="45533" y="59631"/>
                </a:moveTo>
                <a:lnTo>
                  <a:pt x="61493" y="87817"/>
                </a:lnTo>
                <a:lnTo>
                  <a:pt x="40604" y="124708"/>
                </a:lnTo>
                <a:lnTo>
                  <a:pt x="68687" y="124708"/>
                </a:lnTo>
                <a:lnTo>
                  <a:pt x="89465" y="88013"/>
                </a:lnTo>
                <a:lnTo>
                  <a:pt x="89686" y="88013"/>
                </a:lnTo>
                <a:lnTo>
                  <a:pt x="89575" y="87817"/>
                </a:lnTo>
                <a:lnTo>
                  <a:pt x="89686" y="87621"/>
                </a:lnTo>
                <a:lnTo>
                  <a:pt x="89464" y="87621"/>
                </a:lnTo>
                <a:lnTo>
                  <a:pt x="73615" y="59631"/>
                </a:lnTo>
                <a:close/>
                <a:moveTo>
                  <a:pt x="130360" y="37561"/>
                </a:moveTo>
                <a:lnTo>
                  <a:pt x="87645" y="112998"/>
                </a:lnTo>
                <a:lnTo>
                  <a:pt x="87423" y="112998"/>
                </a:lnTo>
                <a:lnTo>
                  <a:pt x="87534" y="113194"/>
                </a:lnTo>
                <a:lnTo>
                  <a:pt x="87423" y="113390"/>
                </a:lnTo>
                <a:lnTo>
                  <a:pt x="87645" y="113390"/>
                </a:lnTo>
                <a:lnTo>
                  <a:pt x="114869" y="161469"/>
                </a:lnTo>
                <a:lnTo>
                  <a:pt x="142951" y="161469"/>
                </a:lnTo>
                <a:lnTo>
                  <a:pt x="115616" y="113194"/>
                </a:lnTo>
                <a:lnTo>
                  <a:pt x="158442" y="37561"/>
                </a:lnTo>
                <a:close/>
                <a:moveTo>
                  <a:pt x="46256" y="0"/>
                </a:moveTo>
                <a:lnTo>
                  <a:pt x="152788" y="0"/>
                </a:lnTo>
                <a:cubicBezTo>
                  <a:pt x="178334" y="0"/>
                  <a:pt x="199043" y="20708"/>
                  <a:pt x="199043" y="46252"/>
                </a:cubicBezTo>
                <a:lnTo>
                  <a:pt x="199043" y="152778"/>
                </a:lnTo>
                <a:cubicBezTo>
                  <a:pt x="199043" y="178323"/>
                  <a:pt x="178334" y="199030"/>
                  <a:pt x="152788" y="199030"/>
                </a:cubicBezTo>
                <a:lnTo>
                  <a:pt x="46256" y="199030"/>
                </a:lnTo>
                <a:cubicBezTo>
                  <a:pt x="20709" y="199030"/>
                  <a:pt x="0" y="178323"/>
                  <a:pt x="0" y="152778"/>
                </a:cubicBezTo>
                <a:lnTo>
                  <a:pt x="0" y="46252"/>
                </a:lnTo>
                <a:cubicBezTo>
                  <a:pt x="0" y="20708"/>
                  <a:pt x="20709" y="0"/>
                  <a:pt x="46256" y="0"/>
                </a:cubicBezTo>
                <a:close/>
              </a:path>
            </a:pathLst>
          </a:custGeom>
          <a:solidFill>
            <a:schemeClr val="accent1"/>
          </a:solidFill>
          <a:ln w="122" cap="flat">
            <a:noFill/>
            <a:prstDash val="solid"/>
            <a:miter/>
          </a:ln>
        </p:spPr>
        <p:txBody>
          <a:bodyPr rtlCol="0" anchor="ctr"/>
          <a:lstStyle/>
          <a:p>
            <a:endParaRPr lang="de-DE"/>
          </a:p>
        </p:txBody>
      </p:sp>
      <p:sp>
        <p:nvSpPr>
          <p:cNvPr id="5" name="Freihandform: Form 4" descr="Logo von LinkedIn.">
            <a:extLst>
              <a:ext uri="{FF2B5EF4-FFF2-40B4-BE49-F238E27FC236}">
                <a16:creationId xmlns:a16="http://schemas.microsoft.com/office/drawing/2014/main" id="{FF807BBF-8DB4-420C-E6E8-5764AF0321EC}"/>
              </a:ext>
            </a:extLst>
          </p:cNvPr>
          <p:cNvSpPr>
            <a:spLocks/>
          </p:cNvSpPr>
          <p:nvPr userDrawn="1"/>
        </p:nvSpPr>
        <p:spPr bwMode="gray">
          <a:xfrm>
            <a:off x="10772537" y="5734050"/>
            <a:ext cx="157950" cy="157940"/>
          </a:xfrm>
          <a:custGeom>
            <a:avLst/>
            <a:gdLst>
              <a:gd name="connsiteX0" fmla="*/ 216671 w 277293"/>
              <a:gd name="connsiteY0" fmla="*/ 0 h 277276"/>
              <a:gd name="connsiteX1" fmla="*/ 60623 w 277293"/>
              <a:gd name="connsiteY1" fmla="*/ 0 h 277276"/>
              <a:gd name="connsiteX2" fmla="*/ 0 w 277293"/>
              <a:gd name="connsiteY2" fmla="*/ 60619 h 277276"/>
              <a:gd name="connsiteX3" fmla="*/ 0 w 277293"/>
              <a:gd name="connsiteY3" fmla="*/ 216657 h 277276"/>
              <a:gd name="connsiteX4" fmla="*/ 60623 w 277293"/>
              <a:gd name="connsiteY4" fmla="*/ 277276 h 277276"/>
              <a:gd name="connsiteX5" fmla="*/ 216671 w 277293"/>
              <a:gd name="connsiteY5" fmla="*/ 277276 h 277276"/>
              <a:gd name="connsiteX6" fmla="*/ 277294 w 277293"/>
              <a:gd name="connsiteY6" fmla="*/ 216657 h 277276"/>
              <a:gd name="connsiteX7" fmla="*/ 277294 w 277293"/>
              <a:gd name="connsiteY7" fmla="*/ 60619 h 277276"/>
              <a:gd name="connsiteX8" fmla="*/ 216671 w 277293"/>
              <a:gd name="connsiteY8" fmla="*/ 0 h 277276"/>
              <a:gd name="connsiteX9" fmla="*/ 81881 w 277293"/>
              <a:gd name="connsiteY9" fmla="*/ 235422 h 277276"/>
              <a:gd name="connsiteX10" fmla="*/ 40284 w 277293"/>
              <a:gd name="connsiteY10" fmla="*/ 235422 h 277276"/>
              <a:gd name="connsiteX11" fmla="*/ 40284 w 277293"/>
              <a:gd name="connsiteY11" fmla="*/ 103583 h 277276"/>
              <a:gd name="connsiteX12" fmla="*/ 81881 w 277293"/>
              <a:gd name="connsiteY12" fmla="*/ 103583 h 277276"/>
              <a:gd name="connsiteX13" fmla="*/ 81881 w 277293"/>
              <a:gd name="connsiteY13" fmla="*/ 235422 h 277276"/>
              <a:gd name="connsiteX14" fmla="*/ 61400 w 277293"/>
              <a:gd name="connsiteY14" fmla="*/ 84984 h 277276"/>
              <a:gd name="connsiteX15" fmla="*/ 37465 w 277293"/>
              <a:gd name="connsiteY15" fmla="*/ 61051 h 277276"/>
              <a:gd name="connsiteX16" fmla="*/ 61400 w 277293"/>
              <a:gd name="connsiteY16" fmla="*/ 37118 h 277276"/>
              <a:gd name="connsiteX17" fmla="*/ 85335 w 277293"/>
              <a:gd name="connsiteY17" fmla="*/ 61051 h 277276"/>
              <a:gd name="connsiteX18" fmla="*/ 61400 w 277293"/>
              <a:gd name="connsiteY18" fmla="*/ 84984 h 277276"/>
              <a:gd name="connsiteX19" fmla="*/ 236227 w 277293"/>
              <a:gd name="connsiteY19" fmla="*/ 235422 h 277276"/>
              <a:gd name="connsiteX20" fmla="*/ 195154 w 277293"/>
              <a:gd name="connsiteY20" fmla="*/ 235422 h 277276"/>
              <a:gd name="connsiteX21" fmla="*/ 195154 w 277293"/>
              <a:gd name="connsiteY21" fmla="*/ 160607 h 277276"/>
              <a:gd name="connsiteX22" fmla="*/ 173704 w 277293"/>
              <a:gd name="connsiteY22" fmla="*/ 135755 h 277276"/>
              <a:gd name="connsiteX23" fmla="*/ 149375 w 277293"/>
              <a:gd name="connsiteY23" fmla="*/ 166361 h 277276"/>
              <a:gd name="connsiteX24" fmla="*/ 149375 w 277293"/>
              <a:gd name="connsiteY24" fmla="*/ 235416 h 277276"/>
              <a:gd name="connsiteX25" fmla="*/ 107777 w 277293"/>
              <a:gd name="connsiteY25" fmla="*/ 235416 h 277276"/>
              <a:gd name="connsiteX26" fmla="*/ 107777 w 277293"/>
              <a:gd name="connsiteY26" fmla="*/ 103577 h 277276"/>
              <a:gd name="connsiteX27" fmla="*/ 147802 w 277293"/>
              <a:gd name="connsiteY27" fmla="*/ 103577 h 277276"/>
              <a:gd name="connsiteX28" fmla="*/ 147802 w 277293"/>
              <a:gd name="connsiteY28" fmla="*/ 121627 h 277276"/>
              <a:gd name="connsiteX29" fmla="*/ 189134 w 277293"/>
              <a:gd name="connsiteY29" fmla="*/ 99655 h 277276"/>
              <a:gd name="connsiteX30" fmla="*/ 236221 w 277293"/>
              <a:gd name="connsiteY30" fmla="*/ 157203 h 277276"/>
              <a:gd name="connsiteX31" fmla="*/ 236221 w 277293"/>
              <a:gd name="connsiteY31" fmla="*/ 235416 h 277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77293" h="277276">
                <a:moveTo>
                  <a:pt x="216671" y="0"/>
                </a:moveTo>
                <a:lnTo>
                  <a:pt x="60623" y="0"/>
                </a:lnTo>
                <a:cubicBezTo>
                  <a:pt x="27142" y="0"/>
                  <a:pt x="0" y="27140"/>
                  <a:pt x="0" y="60619"/>
                </a:cubicBezTo>
                <a:lnTo>
                  <a:pt x="0" y="216657"/>
                </a:lnTo>
                <a:cubicBezTo>
                  <a:pt x="0" y="250136"/>
                  <a:pt x="27142" y="277276"/>
                  <a:pt x="60623" y="277276"/>
                </a:cubicBezTo>
                <a:lnTo>
                  <a:pt x="216671" y="277276"/>
                </a:lnTo>
                <a:cubicBezTo>
                  <a:pt x="250152" y="277276"/>
                  <a:pt x="277294" y="250136"/>
                  <a:pt x="277294" y="216657"/>
                </a:cubicBezTo>
                <a:lnTo>
                  <a:pt x="277294" y="60619"/>
                </a:lnTo>
                <a:cubicBezTo>
                  <a:pt x="277294" y="27140"/>
                  <a:pt x="250152" y="0"/>
                  <a:pt x="216671" y="0"/>
                </a:cubicBezTo>
                <a:close/>
                <a:moveTo>
                  <a:pt x="81881" y="235422"/>
                </a:moveTo>
                <a:lnTo>
                  <a:pt x="40284" y="235422"/>
                </a:lnTo>
                <a:lnTo>
                  <a:pt x="40284" y="103583"/>
                </a:lnTo>
                <a:lnTo>
                  <a:pt x="81881" y="103583"/>
                </a:lnTo>
                <a:lnTo>
                  <a:pt x="81881" y="235422"/>
                </a:lnTo>
                <a:close/>
                <a:moveTo>
                  <a:pt x="61400" y="84984"/>
                </a:moveTo>
                <a:cubicBezTo>
                  <a:pt x="48178" y="84984"/>
                  <a:pt x="37465" y="74266"/>
                  <a:pt x="37465" y="61051"/>
                </a:cubicBezTo>
                <a:cubicBezTo>
                  <a:pt x="37465" y="47836"/>
                  <a:pt x="48184" y="37118"/>
                  <a:pt x="61400" y="37118"/>
                </a:cubicBezTo>
                <a:cubicBezTo>
                  <a:pt x="74616" y="37118"/>
                  <a:pt x="85335" y="47836"/>
                  <a:pt x="85335" y="61051"/>
                </a:cubicBezTo>
                <a:cubicBezTo>
                  <a:pt x="85335" y="74266"/>
                  <a:pt x="74616" y="84984"/>
                  <a:pt x="61400" y="84984"/>
                </a:cubicBezTo>
                <a:close/>
                <a:moveTo>
                  <a:pt x="236227" y="235422"/>
                </a:moveTo>
                <a:lnTo>
                  <a:pt x="195154" y="235422"/>
                </a:lnTo>
                <a:lnTo>
                  <a:pt x="195154" y="160607"/>
                </a:lnTo>
                <a:cubicBezTo>
                  <a:pt x="195154" y="160607"/>
                  <a:pt x="195154" y="135755"/>
                  <a:pt x="173704" y="135755"/>
                </a:cubicBezTo>
                <a:cubicBezTo>
                  <a:pt x="152255" y="135755"/>
                  <a:pt x="149375" y="156944"/>
                  <a:pt x="149375" y="166361"/>
                </a:cubicBezTo>
                <a:lnTo>
                  <a:pt x="149375" y="235416"/>
                </a:lnTo>
                <a:lnTo>
                  <a:pt x="107777" y="235416"/>
                </a:lnTo>
                <a:lnTo>
                  <a:pt x="107777" y="103577"/>
                </a:lnTo>
                <a:lnTo>
                  <a:pt x="147802" y="103577"/>
                </a:lnTo>
                <a:lnTo>
                  <a:pt x="147802" y="121627"/>
                </a:lnTo>
                <a:cubicBezTo>
                  <a:pt x="147802" y="121627"/>
                  <a:pt x="156960" y="99655"/>
                  <a:pt x="189134" y="99655"/>
                </a:cubicBezTo>
                <a:cubicBezTo>
                  <a:pt x="221308" y="99655"/>
                  <a:pt x="236221" y="120061"/>
                  <a:pt x="236221" y="157203"/>
                </a:cubicBezTo>
                <a:lnTo>
                  <a:pt x="236221" y="235416"/>
                </a:lnTo>
                <a:close/>
              </a:path>
            </a:pathLst>
          </a:custGeom>
          <a:solidFill>
            <a:schemeClr val="accent1"/>
          </a:solidFill>
          <a:ln w="122" cap="flat">
            <a:noFill/>
            <a:prstDash val="solid"/>
            <a:miter/>
          </a:ln>
        </p:spPr>
        <p:txBody>
          <a:bodyPr rtlCol="0" anchor="ctr"/>
          <a:lstStyle/>
          <a:p>
            <a:endParaRPr lang="de-DE"/>
          </a:p>
        </p:txBody>
      </p:sp>
      <p:sp>
        <p:nvSpPr>
          <p:cNvPr id="6" name="Freihandform: Form 5" descr="Logo von Facebook.">
            <a:extLst>
              <a:ext uri="{FF2B5EF4-FFF2-40B4-BE49-F238E27FC236}">
                <a16:creationId xmlns:a16="http://schemas.microsoft.com/office/drawing/2014/main" id="{9D39F3E4-848D-175E-34DC-47DACB095525}"/>
              </a:ext>
            </a:extLst>
          </p:cNvPr>
          <p:cNvSpPr>
            <a:spLocks/>
          </p:cNvSpPr>
          <p:nvPr userDrawn="1"/>
        </p:nvSpPr>
        <p:spPr bwMode="gray">
          <a:xfrm>
            <a:off x="11016191" y="5734050"/>
            <a:ext cx="157950" cy="157940"/>
          </a:xfrm>
          <a:custGeom>
            <a:avLst/>
            <a:gdLst>
              <a:gd name="connsiteX0" fmla="*/ 216073 w 277287"/>
              <a:gd name="connsiteY0" fmla="*/ 0 h 277282"/>
              <a:gd name="connsiteX1" fmla="*/ 61221 w 277287"/>
              <a:gd name="connsiteY1" fmla="*/ 0 h 277282"/>
              <a:gd name="connsiteX2" fmla="*/ 0 w 277287"/>
              <a:gd name="connsiteY2" fmla="*/ 61217 h 277282"/>
              <a:gd name="connsiteX3" fmla="*/ 0 w 277287"/>
              <a:gd name="connsiteY3" fmla="*/ 216059 h 277282"/>
              <a:gd name="connsiteX4" fmla="*/ 61221 w 277287"/>
              <a:gd name="connsiteY4" fmla="*/ 277276 h 277282"/>
              <a:gd name="connsiteX5" fmla="*/ 127858 w 277287"/>
              <a:gd name="connsiteY5" fmla="*/ 277276 h 277282"/>
              <a:gd name="connsiteX6" fmla="*/ 127858 w 277287"/>
              <a:gd name="connsiteY6" fmla="*/ 183961 h 277282"/>
              <a:gd name="connsiteX7" fmla="*/ 90071 w 277287"/>
              <a:gd name="connsiteY7" fmla="*/ 183961 h 277282"/>
              <a:gd name="connsiteX8" fmla="*/ 90071 w 277287"/>
              <a:gd name="connsiteY8" fmla="*/ 141028 h 277282"/>
              <a:gd name="connsiteX9" fmla="*/ 127858 w 277287"/>
              <a:gd name="connsiteY9" fmla="*/ 141028 h 277282"/>
              <a:gd name="connsiteX10" fmla="*/ 127858 w 277287"/>
              <a:gd name="connsiteY10" fmla="*/ 105538 h 277282"/>
              <a:gd name="connsiteX11" fmla="*/ 183387 w 277287"/>
              <a:gd name="connsiteY11" fmla="*/ 50012 h 277282"/>
              <a:gd name="connsiteX12" fmla="*/ 216017 w 277287"/>
              <a:gd name="connsiteY12" fmla="*/ 51159 h 277282"/>
              <a:gd name="connsiteX13" fmla="*/ 216017 w 277287"/>
              <a:gd name="connsiteY13" fmla="*/ 91231 h 277282"/>
              <a:gd name="connsiteX14" fmla="*/ 193994 w 277287"/>
              <a:gd name="connsiteY14" fmla="*/ 90658 h 277282"/>
              <a:gd name="connsiteX15" fmla="*/ 175369 w 277287"/>
              <a:gd name="connsiteY15" fmla="*/ 109281 h 277282"/>
              <a:gd name="connsiteX16" fmla="*/ 175369 w 277287"/>
              <a:gd name="connsiteY16" fmla="*/ 141034 h 277282"/>
              <a:gd name="connsiteX17" fmla="*/ 216017 w 277287"/>
              <a:gd name="connsiteY17" fmla="*/ 141034 h 277282"/>
              <a:gd name="connsiteX18" fmla="*/ 209147 w 277287"/>
              <a:gd name="connsiteY18" fmla="*/ 183967 h 277282"/>
              <a:gd name="connsiteX19" fmla="*/ 175369 w 277287"/>
              <a:gd name="connsiteY19" fmla="*/ 183967 h 277282"/>
              <a:gd name="connsiteX20" fmla="*/ 175369 w 277287"/>
              <a:gd name="connsiteY20" fmla="*/ 277282 h 277282"/>
              <a:gd name="connsiteX21" fmla="*/ 216066 w 277287"/>
              <a:gd name="connsiteY21" fmla="*/ 277282 h 277282"/>
              <a:gd name="connsiteX22" fmla="*/ 277288 w 277287"/>
              <a:gd name="connsiteY22" fmla="*/ 216065 h 277282"/>
              <a:gd name="connsiteX23" fmla="*/ 277288 w 277287"/>
              <a:gd name="connsiteY23" fmla="*/ 61217 h 277282"/>
              <a:gd name="connsiteX24" fmla="*/ 216066 w 277287"/>
              <a:gd name="connsiteY24" fmla="*/ 0 h 277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7287" h="277282">
                <a:moveTo>
                  <a:pt x="216073" y="0"/>
                </a:moveTo>
                <a:lnTo>
                  <a:pt x="61221" y="0"/>
                </a:lnTo>
                <a:cubicBezTo>
                  <a:pt x="27407" y="0"/>
                  <a:pt x="0" y="27405"/>
                  <a:pt x="0" y="61217"/>
                </a:cubicBezTo>
                <a:lnTo>
                  <a:pt x="0" y="216059"/>
                </a:lnTo>
                <a:cubicBezTo>
                  <a:pt x="0" y="249865"/>
                  <a:pt x="27407" y="277276"/>
                  <a:pt x="61221" y="277276"/>
                </a:cubicBezTo>
                <a:lnTo>
                  <a:pt x="127858" y="277276"/>
                </a:lnTo>
                <a:lnTo>
                  <a:pt x="127858" y="183961"/>
                </a:lnTo>
                <a:lnTo>
                  <a:pt x="90071" y="183961"/>
                </a:lnTo>
                <a:lnTo>
                  <a:pt x="90071" y="141028"/>
                </a:lnTo>
                <a:lnTo>
                  <a:pt x="127858" y="141028"/>
                </a:lnTo>
                <a:lnTo>
                  <a:pt x="127858" y="105538"/>
                </a:lnTo>
                <a:cubicBezTo>
                  <a:pt x="127858" y="74871"/>
                  <a:pt x="152717" y="50012"/>
                  <a:pt x="183387" y="50012"/>
                </a:cubicBezTo>
                <a:lnTo>
                  <a:pt x="216017" y="51159"/>
                </a:lnTo>
                <a:lnTo>
                  <a:pt x="216017" y="91231"/>
                </a:lnTo>
                <a:lnTo>
                  <a:pt x="193994" y="90658"/>
                </a:lnTo>
                <a:cubicBezTo>
                  <a:pt x="183707" y="90658"/>
                  <a:pt x="175369" y="98995"/>
                  <a:pt x="175369" y="109281"/>
                </a:cubicBezTo>
                <a:lnTo>
                  <a:pt x="175369" y="141034"/>
                </a:lnTo>
                <a:lnTo>
                  <a:pt x="216017" y="141034"/>
                </a:lnTo>
                <a:lnTo>
                  <a:pt x="209147" y="183967"/>
                </a:lnTo>
                <a:lnTo>
                  <a:pt x="175369" y="183967"/>
                </a:lnTo>
                <a:lnTo>
                  <a:pt x="175369" y="277282"/>
                </a:lnTo>
                <a:lnTo>
                  <a:pt x="216066" y="277282"/>
                </a:lnTo>
                <a:cubicBezTo>
                  <a:pt x="249875" y="277282"/>
                  <a:pt x="277288" y="249877"/>
                  <a:pt x="277288" y="216065"/>
                </a:cubicBezTo>
                <a:lnTo>
                  <a:pt x="277288" y="61217"/>
                </a:lnTo>
                <a:cubicBezTo>
                  <a:pt x="277288" y="27411"/>
                  <a:pt x="249881" y="0"/>
                  <a:pt x="216066" y="0"/>
                </a:cubicBezTo>
                <a:close/>
              </a:path>
            </a:pathLst>
          </a:custGeom>
          <a:solidFill>
            <a:schemeClr val="accent1"/>
          </a:solidFill>
          <a:ln w="122" cap="flat">
            <a:noFill/>
            <a:prstDash val="solid"/>
            <a:miter/>
          </a:ln>
        </p:spPr>
        <p:txBody>
          <a:bodyPr rtlCol="0" anchor="ctr"/>
          <a:lstStyle/>
          <a:p>
            <a:endParaRPr lang="de-DE"/>
          </a:p>
        </p:txBody>
      </p:sp>
      <p:sp>
        <p:nvSpPr>
          <p:cNvPr id="7" name="Freihandform: Form 6" descr="Logo von Instagram.">
            <a:extLst>
              <a:ext uri="{FF2B5EF4-FFF2-40B4-BE49-F238E27FC236}">
                <a16:creationId xmlns:a16="http://schemas.microsoft.com/office/drawing/2014/main" id="{86869B5A-2E35-A567-C379-65EE09109D4C}"/>
              </a:ext>
            </a:extLst>
          </p:cNvPr>
          <p:cNvSpPr>
            <a:spLocks/>
          </p:cNvSpPr>
          <p:nvPr userDrawn="1"/>
        </p:nvSpPr>
        <p:spPr bwMode="gray">
          <a:xfrm>
            <a:off x="11259844" y="5734050"/>
            <a:ext cx="157951" cy="157940"/>
          </a:xfrm>
          <a:custGeom>
            <a:avLst/>
            <a:gdLst>
              <a:gd name="connsiteX0" fmla="*/ 105406 w 199044"/>
              <a:gd name="connsiteY0" fmla="*/ 74501 h 199030"/>
              <a:gd name="connsiteX1" fmla="*/ 124504 w 199044"/>
              <a:gd name="connsiteY1" fmla="*/ 105400 h 199030"/>
              <a:gd name="connsiteX2" fmla="*/ 93605 w 199044"/>
              <a:gd name="connsiteY2" fmla="*/ 124500 h 199030"/>
              <a:gd name="connsiteX3" fmla="*/ 74506 w 199044"/>
              <a:gd name="connsiteY3" fmla="*/ 93600 h 199030"/>
              <a:gd name="connsiteX4" fmla="*/ 105406 w 199044"/>
              <a:gd name="connsiteY4" fmla="*/ 74501 h 199030"/>
              <a:gd name="connsiteX5" fmla="*/ 99519 w 199044"/>
              <a:gd name="connsiteY5" fmla="*/ 61049 h 199030"/>
              <a:gd name="connsiteX6" fmla="*/ 61053 w 199044"/>
              <a:gd name="connsiteY6" fmla="*/ 99512 h 199030"/>
              <a:gd name="connsiteX7" fmla="*/ 99519 w 199044"/>
              <a:gd name="connsiteY7" fmla="*/ 137974 h 199030"/>
              <a:gd name="connsiteX8" fmla="*/ 137985 w 199044"/>
              <a:gd name="connsiteY8" fmla="*/ 99512 h 199030"/>
              <a:gd name="connsiteX9" fmla="*/ 99519 w 199044"/>
              <a:gd name="connsiteY9" fmla="*/ 61049 h 199030"/>
              <a:gd name="connsiteX10" fmla="*/ 138739 w 199044"/>
              <a:gd name="connsiteY10" fmla="*/ 50176 h 199030"/>
              <a:gd name="connsiteX11" fmla="*/ 129774 w 199044"/>
              <a:gd name="connsiteY11" fmla="*/ 59141 h 199030"/>
              <a:gd name="connsiteX12" fmla="*/ 138739 w 199044"/>
              <a:gd name="connsiteY12" fmla="*/ 68105 h 199030"/>
              <a:gd name="connsiteX13" fmla="*/ 147704 w 199044"/>
              <a:gd name="connsiteY13" fmla="*/ 59141 h 199030"/>
              <a:gd name="connsiteX14" fmla="*/ 138739 w 199044"/>
              <a:gd name="connsiteY14" fmla="*/ 50176 h 199030"/>
              <a:gd name="connsiteX15" fmla="*/ 67458 w 199044"/>
              <a:gd name="connsiteY15" fmla="*/ 38818 h 199030"/>
              <a:gd name="connsiteX16" fmla="*/ 131584 w 199044"/>
              <a:gd name="connsiteY16" fmla="*/ 38818 h 199030"/>
              <a:gd name="connsiteX17" fmla="*/ 160222 w 199044"/>
              <a:gd name="connsiteY17" fmla="*/ 67453 h 199030"/>
              <a:gd name="connsiteX18" fmla="*/ 160222 w 199044"/>
              <a:gd name="connsiteY18" fmla="*/ 131574 h 199030"/>
              <a:gd name="connsiteX19" fmla="*/ 131584 w 199044"/>
              <a:gd name="connsiteY19" fmla="*/ 160210 h 199030"/>
              <a:gd name="connsiteX20" fmla="*/ 67458 w 199044"/>
              <a:gd name="connsiteY20" fmla="*/ 160210 h 199030"/>
              <a:gd name="connsiteX21" fmla="*/ 38820 w 199044"/>
              <a:gd name="connsiteY21" fmla="*/ 131574 h 199030"/>
              <a:gd name="connsiteX22" fmla="*/ 38820 w 199044"/>
              <a:gd name="connsiteY22" fmla="*/ 67453 h 199030"/>
              <a:gd name="connsiteX23" fmla="*/ 67458 w 199044"/>
              <a:gd name="connsiteY23" fmla="*/ 38818 h 199030"/>
              <a:gd name="connsiteX24" fmla="*/ 67459 w 199044"/>
              <a:gd name="connsiteY24" fmla="*/ 23530 h 199030"/>
              <a:gd name="connsiteX25" fmla="*/ 23531 w 199044"/>
              <a:gd name="connsiteY25" fmla="*/ 67453 h 199030"/>
              <a:gd name="connsiteX26" fmla="*/ 23531 w 199044"/>
              <a:gd name="connsiteY26" fmla="*/ 131573 h 199030"/>
              <a:gd name="connsiteX27" fmla="*/ 67459 w 199044"/>
              <a:gd name="connsiteY27" fmla="*/ 175497 h 199030"/>
              <a:gd name="connsiteX28" fmla="*/ 131585 w 199044"/>
              <a:gd name="connsiteY28" fmla="*/ 175497 h 199030"/>
              <a:gd name="connsiteX29" fmla="*/ 175512 w 199044"/>
              <a:gd name="connsiteY29" fmla="*/ 131573 h 199030"/>
              <a:gd name="connsiteX30" fmla="*/ 175512 w 199044"/>
              <a:gd name="connsiteY30" fmla="*/ 67453 h 199030"/>
              <a:gd name="connsiteX31" fmla="*/ 131585 w 199044"/>
              <a:gd name="connsiteY31" fmla="*/ 23530 h 199030"/>
              <a:gd name="connsiteX32" fmla="*/ 155098 w 199044"/>
              <a:gd name="connsiteY32" fmla="*/ 0 h 199030"/>
              <a:gd name="connsiteX33" fmla="*/ 199044 w 199044"/>
              <a:gd name="connsiteY33" fmla="*/ 43942 h 199030"/>
              <a:gd name="connsiteX34" fmla="*/ 199044 w 199044"/>
              <a:gd name="connsiteY34" fmla="*/ 155089 h 199030"/>
              <a:gd name="connsiteX35" fmla="*/ 155098 w 199044"/>
              <a:gd name="connsiteY35" fmla="*/ 199030 h 199030"/>
              <a:gd name="connsiteX36" fmla="*/ 43946 w 199044"/>
              <a:gd name="connsiteY36" fmla="*/ 199030 h 199030"/>
              <a:gd name="connsiteX37" fmla="*/ 0 w 199044"/>
              <a:gd name="connsiteY37" fmla="*/ 155089 h 199030"/>
              <a:gd name="connsiteX38" fmla="*/ 0 w 199044"/>
              <a:gd name="connsiteY38" fmla="*/ 43946 h 199030"/>
              <a:gd name="connsiteX39" fmla="*/ 43946 w 199044"/>
              <a:gd name="connsiteY39" fmla="*/ 4 h 199030"/>
              <a:gd name="connsiteX40" fmla="*/ 155098 w 199044"/>
              <a:gd name="connsiteY40" fmla="*/ 4 h 1990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99044" h="199030">
                <a:moveTo>
                  <a:pt x="105406" y="74501"/>
                </a:moveTo>
                <a:cubicBezTo>
                  <a:pt x="119212" y="77760"/>
                  <a:pt x="127762" y="91594"/>
                  <a:pt x="124504" y="105400"/>
                </a:cubicBezTo>
                <a:cubicBezTo>
                  <a:pt x="121245" y="119207"/>
                  <a:pt x="107412" y="127758"/>
                  <a:pt x="93605" y="124500"/>
                </a:cubicBezTo>
                <a:cubicBezTo>
                  <a:pt x="79798" y="121241"/>
                  <a:pt x="71248" y="107407"/>
                  <a:pt x="74506" y="93600"/>
                </a:cubicBezTo>
                <a:cubicBezTo>
                  <a:pt x="77765" y="79793"/>
                  <a:pt x="91599" y="71242"/>
                  <a:pt x="105406" y="74501"/>
                </a:cubicBezTo>
                <a:close/>
                <a:moveTo>
                  <a:pt x="99519" y="61049"/>
                </a:moveTo>
                <a:cubicBezTo>
                  <a:pt x="78310" y="61049"/>
                  <a:pt x="61053" y="78304"/>
                  <a:pt x="61053" y="99512"/>
                </a:cubicBezTo>
                <a:cubicBezTo>
                  <a:pt x="61053" y="120719"/>
                  <a:pt x="78310" y="137974"/>
                  <a:pt x="99519" y="137974"/>
                </a:cubicBezTo>
                <a:cubicBezTo>
                  <a:pt x="120728" y="137974"/>
                  <a:pt x="137985" y="120719"/>
                  <a:pt x="137985" y="99512"/>
                </a:cubicBezTo>
                <a:cubicBezTo>
                  <a:pt x="137985" y="78304"/>
                  <a:pt x="120728" y="61049"/>
                  <a:pt x="99519" y="61049"/>
                </a:cubicBezTo>
                <a:close/>
                <a:moveTo>
                  <a:pt x="138739" y="50176"/>
                </a:moveTo>
                <a:cubicBezTo>
                  <a:pt x="133789" y="50176"/>
                  <a:pt x="129774" y="54191"/>
                  <a:pt x="129774" y="59141"/>
                </a:cubicBezTo>
                <a:cubicBezTo>
                  <a:pt x="129774" y="64090"/>
                  <a:pt x="133789" y="68105"/>
                  <a:pt x="138739" y="68105"/>
                </a:cubicBezTo>
                <a:cubicBezTo>
                  <a:pt x="143689" y="68105"/>
                  <a:pt x="147704" y="64090"/>
                  <a:pt x="147704" y="59141"/>
                </a:cubicBezTo>
                <a:cubicBezTo>
                  <a:pt x="147704" y="54191"/>
                  <a:pt x="143689" y="50176"/>
                  <a:pt x="138739" y="50176"/>
                </a:cubicBezTo>
                <a:close/>
                <a:moveTo>
                  <a:pt x="67458" y="38818"/>
                </a:moveTo>
                <a:lnTo>
                  <a:pt x="131584" y="38818"/>
                </a:lnTo>
                <a:cubicBezTo>
                  <a:pt x="147376" y="38818"/>
                  <a:pt x="160222" y="51663"/>
                  <a:pt x="160222" y="67453"/>
                </a:cubicBezTo>
                <a:lnTo>
                  <a:pt x="160222" y="131574"/>
                </a:lnTo>
                <a:cubicBezTo>
                  <a:pt x="160222" y="147365"/>
                  <a:pt x="147376" y="160210"/>
                  <a:pt x="131584" y="160210"/>
                </a:cubicBezTo>
                <a:lnTo>
                  <a:pt x="67458" y="160210"/>
                </a:lnTo>
                <a:cubicBezTo>
                  <a:pt x="51666" y="160210"/>
                  <a:pt x="38820" y="147365"/>
                  <a:pt x="38820" y="131574"/>
                </a:cubicBezTo>
                <a:lnTo>
                  <a:pt x="38820" y="67453"/>
                </a:lnTo>
                <a:cubicBezTo>
                  <a:pt x="38820" y="51663"/>
                  <a:pt x="51666" y="38818"/>
                  <a:pt x="67458" y="38818"/>
                </a:cubicBezTo>
                <a:close/>
                <a:moveTo>
                  <a:pt x="67459" y="23530"/>
                </a:moveTo>
                <a:cubicBezTo>
                  <a:pt x="43236" y="23530"/>
                  <a:pt x="23531" y="43232"/>
                  <a:pt x="23531" y="67453"/>
                </a:cubicBezTo>
                <a:lnTo>
                  <a:pt x="23531" y="131573"/>
                </a:lnTo>
                <a:cubicBezTo>
                  <a:pt x="23531" y="155794"/>
                  <a:pt x="43236" y="175497"/>
                  <a:pt x="67459" y="175497"/>
                </a:cubicBezTo>
                <a:lnTo>
                  <a:pt x="131585" y="175497"/>
                </a:lnTo>
                <a:cubicBezTo>
                  <a:pt x="155808" y="175497"/>
                  <a:pt x="175512" y="155794"/>
                  <a:pt x="175512" y="131573"/>
                </a:cubicBezTo>
                <a:lnTo>
                  <a:pt x="175512" y="67453"/>
                </a:lnTo>
                <a:cubicBezTo>
                  <a:pt x="175512" y="43232"/>
                  <a:pt x="155808" y="23530"/>
                  <a:pt x="131585" y="23530"/>
                </a:cubicBezTo>
                <a:close/>
                <a:moveTo>
                  <a:pt x="155098" y="0"/>
                </a:moveTo>
                <a:cubicBezTo>
                  <a:pt x="179371" y="0"/>
                  <a:pt x="199044" y="19676"/>
                  <a:pt x="199044" y="43942"/>
                </a:cubicBezTo>
                <a:lnTo>
                  <a:pt x="199044" y="155089"/>
                </a:lnTo>
                <a:cubicBezTo>
                  <a:pt x="199044" y="179359"/>
                  <a:pt x="179366" y="199030"/>
                  <a:pt x="155098" y="199030"/>
                </a:cubicBezTo>
                <a:lnTo>
                  <a:pt x="43946" y="199030"/>
                </a:lnTo>
                <a:cubicBezTo>
                  <a:pt x="19673" y="199030"/>
                  <a:pt x="0" y="179355"/>
                  <a:pt x="0" y="155089"/>
                </a:cubicBezTo>
                <a:lnTo>
                  <a:pt x="0" y="43946"/>
                </a:lnTo>
                <a:cubicBezTo>
                  <a:pt x="0" y="19676"/>
                  <a:pt x="19677" y="4"/>
                  <a:pt x="43946" y="4"/>
                </a:cubicBezTo>
                <a:lnTo>
                  <a:pt x="155098" y="4"/>
                </a:lnTo>
                <a:close/>
              </a:path>
            </a:pathLst>
          </a:custGeom>
          <a:solidFill>
            <a:schemeClr val="accent1"/>
          </a:solidFill>
          <a:ln w="122" cap="flat">
            <a:noFill/>
            <a:prstDash val="solid"/>
            <a:miter/>
          </a:ln>
        </p:spPr>
        <p:txBody>
          <a:bodyPr rtlCol="0" anchor="ctr"/>
          <a:lstStyle/>
          <a:p>
            <a:endParaRPr lang="de-DE"/>
          </a:p>
        </p:txBody>
      </p:sp>
      <p:sp>
        <p:nvSpPr>
          <p:cNvPr id="11" name="Freihandform: Form 10" descr="Logo von WhatsApp.">
            <a:extLst>
              <a:ext uri="{FF2B5EF4-FFF2-40B4-BE49-F238E27FC236}">
                <a16:creationId xmlns:a16="http://schemas.microsoft.com/office/drawing/2014/main" id="{8AC6137B-C8DE-EA2E-80A5-E358C21DE18F}"/>
              </a:ext>
            </a:extLst>
          </p:cNvPr>
          <p:cNvSpPr>
            <a:spLocks/>
          </p:cNvSpPr>
          <p:nvPr userDrawn="1"/>
        </p:nvSpPr>
        <p:spPr bwMode="gray">
          <a:xfrm>
            <a:off x="11503499" y="5734050"/>
            <a:ext cx="157950" cy="157940"/>
          </a:xfrm>
          <a:custGeom>
            <a:avLst/>
            <a:gdLst>
              <a:gd name="connsiteX0" fmla="*/ 79882 w 199043"/>
              <a:gd name="connsiteY0" fmla="*/ 64498 h 199030"/>
              <a:gd name="connsiteX1" fmla="*/ 68427 w 199043"/>
              <a:gd name="connsiteY1" fmla="*/ 73992 h 199030"/>
              <a:gd name="connsiteX2" fmla="*/ 86227 w 199043"/>
              <a:gd name="connsiteY2" fmla="*/ 115582 h 199030"/>
              <a:gd name="connsiteX3" fmla="*/ 114283 w 199043"/>
              <a:gd name="connsiteY3" fmla="*/ 130977 h 199030"/>
              <a:gd name="connsiteX4" fmla="*/ 129430 w 199043"/>
              <a:gd name="connsiteY4" fmla="*/ 128982 h 199030"/>
              <a:gd name="connsiteX5" fmla="*/ 129428 w 199043"/>
              <a:gd name="connsiteY5" fmla="*/ 128985 h 199030"/>
              <a:gd name="connsiteX6" fmla="*/ 129437 w 199043"/>
              <a:gd name="connsiteY6" fmla="*/ 128981 h 199030"/>
              <a:gd name="connsiteX7" fmla="*/ 129430 w 199043"/>
              <a:gd name="connsiteY7" fmla="*/ 128982 h 199030"/>
              <a:gd name="connsiteX8" fmla="*/ 137688 w 199043"/>
              <a:gd name="connsiteY8" fmla="*/ 116612 h 199030"/>
              <a:gd name="connsiteX9" fmla="*/ 134156 w 199043"/>
              <a:gd name="connsiteY9" fmla="*/ 112151 h 199030"/>
              <a:gd name="connsiteX10" fmla="*/ 119582 w 199043"/>
              <a:gd name="connsiteY10" fmla="*/ 107069 h 199030"/>
              <a:gd name="connsiteX11" fmla="*/ 115498 w 199043"/>
              <a:gd name="connsiteY11" fmla="*/ 108072 h 199030"/>
              <a:gd name="connsiteX12" fmla="*/ 114091 w 199043"/>
              <a:gd name="connsiteY12" fmla="*/ 109571 h 199030"/>
              <a:gd name="connsiteX13" fmla="*/ 104994 w 199043"/>
              <a:gd name="connsiteY13" fmla="*/ 112050 h 199030"/>
              <a:gd name="connsiteX14" fmla="*/ 94864 w 199043"/>
              <a:gd name="connsiteY14" fmla="*/ 106004 h 199030"/>
              <a:gd name="connsiteX15" fmla="*/ 87800 w 199043"/>
              <a:gd name="connsiteY15" fmla="*/ 96553 h 199030"/>
              <a:gd name="connsiteX16" fmla="*/ 89324 w 199043"/>
              <a:gd name="connsiteY16" fmla="*/ 87246 h 199030"/>
              <a:gd name="connsiteX17" fmla="*/ 90670 w 199043"/>
              <a:gd name="connsiteY17" fmla="*/ 85691 h 199030"/>
              <a:gd name="connsiteX18" fmla="*/ 91249 w 199043"/>
              <a:gd name="connsiteY18" fmla="*/ 81524 h 199030"/>
              <a:gd name="connsiteX19" fmla="*/ 84684 w 199043"/>
              <a:gd name="connsiteY19" fmla="*/ 67551 h 199030"/>
              <a:gd name="connsiteX20" fmla="*/ 79882 w 199043"/>
              <a:gd name="connsiteY20" fmla="*/ 64498 h 199030"/>
              <a:gd name="connsiteX21" fmla="*/ 102006 w 199043"/>
              <a:gd name="connsiteY21" fmla="*/ 38523 h 199030"/>
              <a:gd name="connsiteX22" fmla="*/ 102010 w 199043"/>
              <a:gd name="connsiteY22" fmla="*/ 38523 h 199030"/>
              <a:gd name="connsiteX23" fmla="*/ 160895 w 199043"/>
              <a:gd name="connsiteY23" fmla="*/ 97403 h 199030"/>
              <a:gd name="connsiteX24" fmla="*/ 102010 w 199043"/>
              <a:gd name="connsiteY24" fmla="*/ 156283 h 199030"/>
              <a:gd name="connsiteX25" fmla="*/ 70049 w 199043"/>
              <a:gd name="connsiteY25" fmla="*/ 146862 h 199030"/>
              <a:gd name="connsiteX26" fmla="*/ 47508 w 199043"/>
              <a:gd name="connsiteY26" fmla="*/ 152830 h 199030"/>
              <a:gd name="connsiteX27" fmla="*/ 53814 w 199043"/>
              <a:gd name="connsiteY27" fmla="*/ 131242 h 199030"/>
              <a:gd name="connsiteX28" fmla="*/ 43122 w 199043"/>
              <a:gd name="connsiteY28" fmla="*/ 97403 h 199030"/>
              <a:gd name="connsiteX29" fmla="*/ 102006 w 199043"/>
              <a:gd name="connsiteY29" fmla="*/ 38523 h 199030"/>
              <a:gd name="connsiteX30" fmla="*/ 102006 w 199043"/>
              <a:gd name="connsiteY30" fmla="*/ 26185 h 199030"/>
              <a:gd name="connsiteX31" fmla="*/ 30783 w 199043"/>
              <a:gd name="connsiteY31" fmla="*/ 97403 h 199030"/>
              <a:gd name="connsiteX32" fmla="*/ 40458 w 199043"/>
              <a:gd name="connsiteY32" fmla="*/ 133262 h 199030"/>
              <a:gd name="connsiteX33" fmla="*/ 30783 w 199043"/>
              <a:gd name="connsiteY33" fmla="*/ 169652 h 199030"/>
              <a:gd name="connsiteX34" fmla="*/ 68055 w 199043"/>
              <a:gd name="connsiteY34" fmla="*/ 160025 h 199030"/>
              <a:gd name="connsiteX35" fmla="*/ 102006 w 199043"/>
              <a:gd name="connsiteY35" fmla="*/ 168622 h 199030"/>
              <a:gd name="connsiteX36" fmla="*/ 173229 w 199043"/>
              <a:gd name="connsiteY36" fmla="*/ 97403 h 199030"/>
              <a:gd name="connsiteX37" fmla="*/ 102006 w 199043"/>
              <a:gd name="connsiteY37" fmla="*/ 26185 h 199030"/>
              <a:gd name="connsiteX38" fmla="*/ 46256 w 199043"/>
              <a:gd name="connsiteY38" fmla="*/ 0 h 199030"/>
              <a:gd name="connsiteX39" fmla="*/ 152788 w 199043"/>
              <a:gd name="connsiteY39" fmla="*/ 0 h 199030"/>
              <a:gd name="connsiteX40" fmla="*/ 199043 w 199043"/>
              <a:gd name="connsiteY40" fmla="*/ 46252 h 199030"/>
              <a:gd name="connsiteX41" fmla="*/ 199043 w 199043"/>
              <a:gd name="connsiteY41" fmla="*/ 152778 h 199030"/>
              <a:gd name="connsiteX42" fmla="*/ 152788 w 199043"/>
              <a:gd name="connsiteY42" fmla="*/ 199030 h 199030"/>
              <a:gd name="connsiteX43" fmla="*/ 46256 w 199043"/>
              <a:gd name="connsiteY43" fmla="*/ 199030 h 199030"/>
              <a:gd name="connsiteX44" fmla="*/ 0 w 199043"/>
              <a:gd name="connsiteY44" fmla="*/ 152778 h 199030"/>
              <a:gd name="connsiteX45" fmla="*/ 0 w 199043"/>
              <a:gd name="connsiteY45" fmla="*/ 46252 h 199030"/>
              <a:gd name="connsiteX46" fmla="*/ 46256 w 199043"/>
              <a:gd name="connsiteY46" fmla="*/ 0 h 1990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199043" h="199030">
                <a:moveTo>
                  <a:pt x="79882" y="64498"/>
                </a:moveTo>
                <a:cubicBezTo>
                  <a:pt x="75215" y="64493"/>
                  <a:pt x="70614" y="68309"/>
                  <a:pt x="68427" y="73992"/>
                </a:cubicBezTo>
                <a:cubicBezTo>
                  <a:pt x="66237" y="79697"/>
                  <a:pt x="63577" y="95168"/>
                  <a:pt x="86227" y="115582"/>
                </a:cubicBezTo>
                <a:cubicBezTo>
                  <a:pt x="97552" y="125789"/>
                  <a:pt x="106993" y="129832"/>
                  <a:pt x="114283" y="130977"/>
                </a:cubicBezTo>
                <a:lnTo>
                  <a:pt x="129430" y="128982"/>
                </a:lnTo>
                <a:lnTo>
                  <a:pt x="129428" y="128985"/>
                </a:lnTo>
                <a:lnTo>
                  <a:pt x="129437" y="128981"/>
                </a:lnTo>
                <a:lnTo>
                  <a:pt x="129430" y="128982"/>
                </a:lnTo>
                <a:lnTo>
                  <a:pt x="137688" y="116612"/>
                </a:lnTo>
                <a:cubicBezTo>
                  <a:pt x="137477" y="114566"/>
                  <a:pt x="136097" y="112830"/>
                  <a:pt x="134156" y="112151"/>
                </a:cubicBezTo>
                <a:lnTo>
                  <a:pt x="119582" y="107069"/>
                </a:lnTo>
                <a:cubicBezTo>
                  <a:pt x="118140" y="106565"/>
                  <a:pt x="116541" y="106959"/>
                  <a:pt x="115498" y="108072"/>
                </a:cubicBezTo>
                <a:lnTo>
                  <a:pt x="114091" y="109571"/>
                </a:lnTo>
                <a:cubicBezTo>
                  <a:pt x="111769" y="112042"/>
                  <a:pt x="108241" y="113032"/>
                  <a:pt x="104994" y="112050"/>
                </a:cubicBezTo>
                <a:cubicBezTo>
                  <a:pt x="102194" y="111205"/>
                  <a:pt x="98715" y="109474"/>
                  <a:pt x="94864" y="106004"/>
                </a:cubicBezTo>
                <a:cubicBezTo>
                  <a:pt x="91012" y="102534"/>
                  <a:pt x="88931" y="99252"/>
                  <a:pt x="87800" y="96553"/>
                </a:cubicBezTo>
                <a:cubicBezTo>
                  <a:pt x="86489" y="93420"/>
                  <a:pt x="87108" y="89814"/>
                  <a:pt x="89324" y="87246"/>
                </a:cubicBezTo>
                <a:lnTo>
                  <a:pt x="90670" y="85691"/>
                </a:lnTo>
                <a:cubicBezTo>
                  <a:pt x="91669" y="84538"/>
                  <a:pt x="91897" y="82904"/>
                  <a:pt x="91249" y="81524"/>
                </a:cubicBezTo>
                <a:lnTo>
                  <a:pt x="84684" y="67551"/>
                </a:lnTo>
                <a:cubicBezTo>
                  <a:pt x="83812" y="65689"/>
                  <a:pt x="81941" y="64498"/>
                  <a:pt x="79882" y="64498"/>
                </a:cubicBezTo>
                <a:close/>
                <a:moveTo>
                  <a:pt x="102006" y="38523"/>
                </a:moveTo>
                <a:lnTo>
                  <a:pt x="102010" y="38523"/>
                </a:lnTo>
                <a:cubicBezTo>
                  <a:pt x="134533" y="38523"/>
                  <a:pt x="160895" y="64883"/>
                  <a:pt x="160895" y="97403"/>
                </a:cubicBezTo>
                <a:cubicBezTo>
                  <a:pt x="160895" y="129923"/>
                  <a:pt x="134533" y="156283"/>
                  <a:pt x="102010" y="156283"/>
                </a:cubicBezTo>
                <a:cubicBezTo>
                  <a:pt x="90228" y="156283"/>
                  <a:pt x="79255" y="152821"/>
                  <a:pt x="70049" y="146862"/>
                </a:cubicBezTo>
                <a:lnTo>
                  <a:pt x="47508" y="152830"/>
                </a:lnTo>
                <a:lnTo>
                  <a:pt x="53814" y="131242"/>
                </a:lnTo>
                <a:cubicBezTo>
                  <a:pt x="47079" y="121669"/>
                  <a:pt x="43122" y="110000"/>
                  <a:pt x="43122" y="97403"/>
                </a:cubicBezTo>
                <a:cubicBezTo>
                  <a:pt x="43122" y="64883"/>
                  <a:pt x="69484" y="38523"/>
                  <a:pt x="102006" y="38523"/>
                </a:cubicBezTo>
                <a:close/>
                <a:moveTo>
                  <a:pt x="102006" y="26185"/>
                </a:moveTo>
                <a:cubicBezTo>
                  <a:pt x="62670" y="26185"/>
                  <a:pt x="30783" y="58069"/>
                  <a:pt x="30783" y="97403"/>
                </a:cubicBezTo>
                <a:cubicBezTo>
                  <a:pt x="30783" y="110478"/>
                  <a:pt x="34310" y="122729"/>
                  <a:pt x="40458" y="133262"/>
                </a:cubicBezTo>
                <a:lnTo>
                  <a:pt x="30783" y="169652"/>
                </a:lnTo>
                <a:lnTo>
                  <a:pt x="68055" y="160025"/>
                </a:lnTo>
                <a:cubicBezTo>
                  <a:pt x="78151" y="165506"/>
                  <a:pt x="89715" y="168622"/>
                  <a:pt x="102006" y="168622"/>
                </a:cubicBezTo>
                <a:cubicBezTo>
                  <a:pt x="141342" y="168622"/>
                  <a:pt x="173229" y="136737"/>
                  <a:pt x="173229" y="97403"/>
                </a:cubicBezTo>
                <a:cubicBezTo>
                  <a:pt x="173229" y="58069"/>
                  <a:pt x="141342" y="26185"/>
                  <a:pt x="102006" y="26185"/>
                </a:cubicBezTo>
                <a:close/>
                <a:moveTo>
                  <a:pt x="46256" y="0"/>
                </a:moveTo>
                <a:lnTo>
                  <a:pt x="152788" y="0"/>
                </a:lnTo>
                <a:cubicBezTo>
                  <a:pt x="178334" y="0"/>
                  <a:pt x="199043" y="20707"/>
                  <a:pt x="199043" y="46252"/>
                </a:cubicBezTo>
                <a:lnTo>
                  <a:pt x="199043" y="152778"/>
                </a:lnTo>
                <a:cubicBezTo>
                  <a:pt x="199043" y="178323"/>
                  <a:pt x="178334" y="199030"/>
                  <a:pt x="152788" y="199030"/>
                </a:cubicBezTo>
                <a:lnTo>
                  <a:pt x="46256" y="199030"/>
                </a:lnTo>
                <a:cubicBezTo>
                  <a:pt x="20709" y="199030"/>
                  <a:pt x="0" y="178323"/>
                  <a:pt x="0" y="152778"/>
                </a:cubicBezTo>
                <a:lnTo>
                  <a:pt x="0" y="46252"/>
                </a:lnTo>
                <a:cubicBezTo>
                  <a:pt x="0" y="20707"/>
                  <a:pt x="20709" y="0"/>
                  <a:pt x="46256" y="0"/>
                </a:cubicBezTo>
                <a:close/>
              </a:path>
            </a:pathLst>
          </a:custGeom>
          <a:solidFill>
            <a:schemeClr val="accent1"/>
          </a:solidFill>
          <a:ln w="122" cap="flat">
            <a:noFill/>
            <a:prstDash val="solid"/>
            <a:miter/>
          </a:ln>
        </p:spPr>
        <p:txBody>
          <a:bodyPr rtlCol="0" anchor="ctr"/>
          <a:lstStyle/>
          <a:p>
            <a:endParaRPr lang="de-DE"/>
          </a:p>
        </p:txBody>
      </p:sp>
      <p:sp>
        <p:nvSpPr>
          <p:cNvPr id="9" name="Fußzeilenplatzhalter 8">
            <a:extLst>
              <a:ext uri="{FF2B5EF4-FFF2-40B4-BE49-F238E27FC236}">
                <a16:creationId xmlns:a16="http://schemas.microsoft.com/office/drawing/2014/main" id="{D03EB9C7-5B0D-40C1-4C1E-90D2B3B10616}"/>
              </a:ext>
            </a:extLst>
          </p:cNvPr>
          <p:cNvSpPr>
            <a:spLocks noGrp="1"/>
          </p:cNvSpPr>
          <p:nvPr>
            <p:ph type="ftr" sz="quarter" idx="10"/>
          </p:nvPr>
        </p:nvSpPr>
        <p:spPr bwMode="gray"/>
        <p:txBody>
          <a:bodyPr>
            <a:noAutofit/>
          </a:bodyPr>
          <a:lstStyle>
            <a:lvl1pPr rtl="0">
              <a:defRPr>
                <a:solidFill>
                  <a:schemeClr val="tx1"/>
                </a:solidFill>
              </a:defRPr>
            </a:lvl1pPr>
          </a:lstStyle>
          <a:p>
            <a:r>
              <a:rPr lang="de-DE"/>
              <a:t>© msg systems ag | Titel einfügen | 2024</a:t>
            </a:r>
          </a:p>
        </p:txBody>
      </p:sp>
      <p:sp>
        <p:nvSpPr>
          <p:cNvPr id="10" name="Foliennummernplatzhalter 9">
            <a:extLst>
              <a:ext uri="{FF2B5EF4-FFF2-40B4-BE49-F238E27FC236}">
                <a16:creationId xmlns:a16="http://schemas.microsoft.com/office/drawing/2014/main" id="{9DFE6708-DAE5-9464-8231-70CB5EC0057C}"/>
              </a:ext>
            </a:extLst>
          </p:cNvPr>
          <p:cNvSpPr>
            <a:spLocks noGrp="1"/>
          </p:cNvSpPr>
          <p:nvPr>
            <p:ph type="sldNum" sz="quarter" idx="11"/>
          </p:nvPr>
        </p:nvSpPr>
        <p:spPr bwMode="gray"/>
        <p:txBody>
          <a:bodyPr>
            <a:noAutofit/>
          </a:bodyPr>
          <a:lstStyle>
            <a:lvl1pPr rtl="0">
              <a:defRPr>
                <a:solidFill>
                  <a:schemeClr val="tx1"/>
                </a:solidFill>
              </a:defRPr>
            </a:lvl1pPr>
          </a:lstStyle>
          <a:p>
            <a:fld id="{1FBD72F1-A42A-46B0-A7F8-CE6A9835826C}" type="slidenum">
              <a:rPr lang="de-DE" smtClean="0"/>
              <a:pPr/>
              <a:t>‹Nr.›</a:t>
            </a:fld>
            <a:endParaRPr lang="de-DE"/>
          </a:p>
        </p:txBody>
      </p:sp>
    </p:spTree>
    <p:extLst>
      <p:ext uri="{BB962C8B-B14F-4D97-AF65-F5344CB8AC3E}">
        <p14:creationId xmlns:p14="http://schemas.microsoft.com/office/powerpoint/2010/main" val="253022133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Schlussfolie">
    <p:bg>
      <p:bgPr>
        <a:solidFill>
          <a:schemeClr val="bg1"/>
        </a:solidFill>
        <a:effectLst/>
      </p:bgPr>
    </p:bg>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43557C6E-E0BD-90A0-C797-59F42268DEF3}"/>
              </a:ext>
            </a:extLst>
          </p:cNvPr>
          <p:cNvGraphicFramePr>
            <a:graphicFrameLocks noChangeAspect="1"/>
          </p:cNvGraphicFramePr>
          <p:nvPr userDrawn="1">
            <p:custDataLst>
              <p:tags r:id="rId1"/>
            </p:custDataLst>
            <p:extLst>
              <p:ext uri="{D42A27DB-BD31-4B8C-83A1-F6EECF244321}">
                <p14:modId xmlns:p14="http://schemas.microsoft.com/office/powerpoint/2010/main" val="151005940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306" imgH="306" progId="TCLayout.ActiveDocument.1">
                  <p:embed/>
                </p:oleObj>
              </mc:Choice>
              <mc:Fallback>
                <p:oleObj name="think-cell Folie" r:id="rId3" imgW="306" imgH="306" progId="TCLayout.ActiveDocument.1">
                  <p:embed/>
                  <p:pic>
                    <p:nvPicPr>
                      <p:cNvPr id="6" name="think-cell data - do not delete" hidden="1">
                        <a:extLst>
                          <a:ext uri="{FF2B5EF4-FFF2-40B4-BE49-F238E27FC236}">
                            <a16:creationId xmlns:a16="http://schemas.microsoft.com/office/drawing/2014/main" id="{43557C6E-E0BD-90A0-C797-59F42268DEF3}"/>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9" name="Bildplatzhalter 8" descr="Bild füllt 1/3 der Folie aus, rechts daneben eine Textbox mit Verabschiedung. Das Bild ist änderbar">
            <a:extLst>
              <a:ext uri="{FF2B5EF4-FFF2-40B4-BE49-F238E27FC236}">
                <a16:creationId xmlns:a16="http://schemas.microsoft.com/office/drawing/2014/main" id="{8A0BDE57-5FB6-EBC0-0A2B-8FC1EBF53F23}"/>
              </a:ext>
            </a:extLst>
          </p:cNvPr>
          <p:cNvSpPr>
            <a:spLocks noGrp="1"/>
          </p:cNvSpPr>
          <p:nvPr>
            <p:ph type="pic" sz="quarter" idx="10"/>
          </p:nvPr>
        </p:nvSpPr>
        <p:spPr bwMode="gray">
          <a:xfrm>
            <a:off x="0" y="0"/>
            <a:ext cx="4732016" cy="6858000"/>
          </a:xfrm>
          <a:custGeom>
            <a:avLst/>
            <a:gdLst>
              <a:gd name="connsiteX0" fmla="*/ 4731108 w 4732016"/>
              <a:gd name="connsiteY0" fmla="*/ 2672511 h 6858000"/>
              <a:gd name="connsiteX1" fmla="*/ 4732016 w 4732016"/>
              <a:gd name="connsiteY1" fmla="*/ 2672557 h 6858000"/>
              <a:gd name="connsiteX2" fmla="*/ 4732016 w 4732016"/>
              <a:gd name="connsiteY2" fmla="*/ 5415665 h 6858000"/>
              <a:gd name="connsiteX3" fmla="*/ 4731108 w 4732016"/>
              <a:gd name="connsiteY3" fmla="*/ 5415711 h 6858000"/>
              <a:gd name="connsiteX4" fmla="*/ 3359508 w 4732016"/>
              <a:gd name="connsiteY4" fmla="*/ 4044111 h 6858000"/>
              <a:gd name="connsiteX5" fmla="*/ 4731108 w 4732016"/>
              <a:gd name="connsiteY5" fmla="*/ 2672511 h 6858000"/>
              <a:gd name="connsiteX6" fmla="*/ 0 w 4732016"/>
              <a:gd name="connsiteY6" fmla="*/ 0 h 6858000"/>
              <a:gd name="connsiteX7" fmla="*/ 4732016 w 4732016"/>
              <a:gd name="connsiteY7" fmla="*/ 0 h 6858000"/>
              <a:gd name="connsiteX8" fmla="*/ 4732016 w 4732016"/>
              <a:gd name="connsiteY8" fmla="*/ 2595445 h 6858000"/>
              <a:gd name="connsiteX9" fmla="*/ 4731108 w 4732016"/>
              <a:gd name="connsiteY9" fmla="*/ 2595399 h 6858000"/>
              <a:gd name="connsiteX10" fmla="*/ 3282396 w 4732016"/>
              <a:gd name="connsiteY10" fmla="*/ 4044111 h 6858000"/>
              <a:gd name="connsiteX11" fmla="*/ 4731108 w 4732016"/>
              <a:gd name="connsiteY11" fmla="*/ 5492823 h 6858000"/>
              <a:gd name="connsiteX12" fmla="*/ 4732016 w 4732016"/>
              <a:gd name="connsiteY12" fmla="*/ 5492777 h 6858000"/>
              <a:gd name="connsiteX13" fmla="*/ 4732016 w 4732016"/>
              <a:gd name="connsiteY13" fmla="*/ 6858000 h 6858000"/>
              <a:gd name="connsiteX14" fmla="*/ 0 w 4732016"/>
              <a:gd name="connsiteY1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732016" h="6858000">
                <a:moveTo>
                  <a:pt x="4731108" y="2672511"/>
                </a:moveTo>
                <a:lnTo>
                  <a:pt x="4732016" y="2672557"/>
                </a:lnTo>
                <a:lnTo>
                  <a:pt x="4732016" y="5415665"/>
                </a:lnTo>
                <a:lnTo>
                  <a:pt x="4731108" y="5415711"/>
                </a:lnTo>
                <a:cubicBezTo>
                  <a:pt x="3973594" y="5415711"/>
                  <a:pt x="3359508" y="4801625"/>
                  <a:pt x="3359508" y="4044111"/>
                </a:cubicBezTo>
                <a:cubicBezTo>
                  <a:pt x="3359508" y="3286597"/>
                  <a:pt x="3973594" y="2672511"/>
                  <a:pt x="4731108" y="2672511"/>
                </a:cubicBezTo>
                <a:close/>
                <a:moveTo>
                  <a:pt x="0" y="0"/>
                </a:moveTo>
                <a:lnTo>
                  <a:pt x="4732016" y="0"/>
                </a:lnTo>
                <a:lnTo>
                  <a:pt x="4732016" y="2595445"/>
                </a:lnTo>
                <a:lnTo>
                  <a:pt x="4731108" y="2595399"/>
                </a:lnTo>
                <a:cubicBezTo>
                  <a:pt x="3931006" y="2595399"/>
                  <a:pt x="3282396" y="3244009"/>
                  <a:pt x="3282396" y="4044111"/>
                </a:cubicBezTo>
                <a:cubicBezTo>
                  <a:pt x="3282396" y="4844213"/>
                  <a:pt x="3931006" y="5492823"/>
                  <a:pt x="4731108" y="5492823"/>
                </a:cubicBezTo>
                <a:lnTo>
                  <a:pt x="4732016" y="5492777"/>
                </a:lnTo>
                <a:lnTo>
                  <a:pt x="4732016" y="6858000"/>
                </a:lnTo>
                <a:lnTo>
                  <a:pt x="0" y="6858000"/>
                </a:lnTo>
                <a:close/>
              </a:path>
            </a:pathLst>
          </a:custGeom>
          <a:solidFill>
            <a:schemeClr val="bg2"/>
          </a:solidFill>
        </p:spPr>
        <p:txBody>
          <a:bodyPr wrap="square">
            <a:noAutofit/>
          </a:bodyPr>
          <a:lstStyle>
            <a:lvl1pPr>
              <a:defRPr/>
            </a:lvl1pPr>
          </a:lstStyle>
          <a:p>
            <a:r>
              <a:rPr lang="de-DE"/>
              <a:t>Bild durch Klicken auf Symbol hinzufügen</a:t>
            </a:r>
          </a:p>
        </p:txBody>
      </p:sp>
      <p:sp>
        <p:nvSpPr>
          <p:cNvPr id="2" name="Titel 1">
            <a:extLst>
              <a:ext uri="{FF2B5EF4-FFF2-40B4-BE49-F238E27FC236}">
                <a16:creationId xmlns:a16="http://schemas.microsoft.com/office/drawing/2014/main" id="{F411F345-D99E-DC01-54AD-CFF488F1540D}"/>
              </a:ext>
            </a:extLst>
          </p:cNvPr>
          <p:cNvSpPr>
            <a:spLocks noGrp="1"/>
          </p:cNvSpPr>
          <p:nvPr>
            <p:ph type="title" hasCustomPrompt="1"/>
          </p:nvPr>
        </p:nvSpPr>
        <p:spPr bwMode="gray">
          <a:xfrm>
            <a:off x="5171444" y="2637155"/>
            <a:ext cx="5389027" cy="1079886"/>
          </a:xfrm>
        </p:spPr>
        <p:txBody>
          <a:bodyPr vert="horz" anchor="b">
            <a:noAutofit/>
          </a:bodyPr>
          <a:lstStyle>
            <a:lvl1pPr rtl="0">
              <a:defRPr sz="7200">
                <a:solidFill>
                  <a:schemeClr val="accent1"/>
                </a:solidFill>
              </a:defRPr>
            </a:lvl1pPr>
          </a:lstStyle>
          <a:p>
            <a:r>
              <a:rPr lang="de-DE" dirty="0"/>
              <a:t>Vielen Dank</a:t>
            </a:r>
          </a:p>
        </p:txBody>
      </p:sp>
      <p:pic>
        <p:nvPicPr>
          <p:cNvPr id="4" name="Grafik 3">
            <a:extLst>
              <a:ext uri="{FF2B5EF4-FFF2-40B4-BE49-F238E27FC236}">
                <a16:creationId xmlns:a16="http://schemas.microsoft.com/office/drawing/2014/main" id="{E61D11C2-59E6-B47D-9725-493B567FE06E}"/>
              </a:ext>
              <a:ext uri="{C183D7F6-B498-43B3-948B-1728B52AA6E4}">
                <adec:decorative xmlns:adec="http://schemas.microsoft.com/office/drawing/2017/decorative" val="1"/>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bwMode="gray">
          <a:xfrm>
            <a:off x="10704521" y="296864"/>
            <a:ext cx="1152942" cy="360000"/>
          </a:xfrm>
          <a:prstGeom prst="rect">
            <a:avLst/>
          </a:prstGeom>
        </p:spPr>
      </p:pic>
      <p:sp>
        <p:nvSpPr>
          <p:cNvPr id="13" name="Freihandform: Form 12">
            <a:extLst>
              <a:ext uri="{FF2B5EF4-FFF2-40B4-BE49-F238E27FC236}">
                <a16:creationId xmlns:a16="http://schemas.microsoft.com/office/drawing/2014/main" id="{C853E75E-DDB2-41C0-26F3-9A404FCBC4BC}"/>
              </a:ext>
              <a:ext uri="{C183D7F6-B498-43B3-948B-1728B52AA6E4}">
                <adec:decorative xmlns:adec="http://schemas.microsoft.com/office/drawing/2017/decorative" val="1"/>
              </a:ext>
            </a:extLst>
          </p:cNvPr>
          <p:cNvSpPr>
            <a:spLocks/>
          </p:cNvSpPr>
          <p:nvPr userDrawn="1"/>
        </p:nvSpPr>
        <p:spPr bwMode="gray">
          <a:xfrm>
            <a:off x="4732016" y="4038601"/>
            <a:ext cx="1447804" cy="1454177"/>
          </a:xfrm>
          <a:custGeom>
            <a:avLst/>
            <a:gdLst>
              <a:gd name="connsiteX0" fmla="*/ 1370414 w 1447804"/>
              <a:gd name="connsiteY0" fmla="*/ 0 h 1454177"/>
              <a:gd name="connsiteX1" fmla="*/ 1447526 w 1447804"/>
              <a:gd name="connsiteY1" fmla="*/ 0 h 1454177"/>
              <a:gd name="connsiteX2" fmla="*/ 1447804 w 1447804"/>
              <a:gd name="connsiteY2" fmla="*/ 5511 h 1454177"/>
              <a:gd name="connsiteX3" fmla="*/ 147215 w 1447804"/>
              <a:gd name="connsiteY3" fmla="*/ 1446744 h 1454177"/>
              <a:gd name="connsiteX4" fmla="*/ 0 w 1447804"/>
              <a:gd name="connsiteY4" fmla="*/ 1454177 h 1454177"/>
              <a:gd name="connsiteX5" fmla="*/ 0 w 1447804"/>
              <a:gd name="connsiteY5" fmla="*/ 1377065 h 1454177"/>
              <a:gd name="connsiteX6" fmla="*/ 139330 w 1447804"/>
              <a:gd name="connsiteY6" fmla="*/ 1370030 h 1454177"/>
              <a:gd name="connsiteX7" fmla="*/ 1370692 w 1447804"/>
              <a:gd name="connsiteY7" fmla="*/ 5511 h 14541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47804" h="1454177">
                <a:moveTo>
                  <a:pt x="1370414" y="0"/>
                </a:moveTo>
                <a:lnTo>
                  <a:pt x="1447526" y="0"/>
                </a:lnTo>
                <a:lnTo>
                  <a:pt x="1447804" y="5511"/>
                </a:lnTo>
                <a:cubicBezTo>
                  <a:pt x="1447804" y="755607"/>
                  <a:pt x="877737" y="1372555"/>
                  <a:pt x="147215" y="1446744"/>
                </a:cubicBezTo>
                <a:lnTo>
                  <a:pt x="0" y="1454177"/>
                </a:lnTo>
                <a:lnTo>
                  <a:pt x="0" y="1377065"/>
                </a:lnTo>
                <a:lnTo>
                  <a:pt x="139330" y="1370030"/>
                </a:lnTo>
                <a:cubicBezTo>
                  <a:pt x="830968" y="1299790"/>
                  <a:pt x="1370692" y="715681"/>
                  <a:pt x="1370692" y="5511"/>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08000" tIns="72000" rIns="108000" bIns="72000" numCol="1" spcCol="0" rtlCol="0" fromWordArt="0" anchor="t" anchorCtr="0" forceAA="0" compatLnSpc="1">
            <a:prstTxWarp prst="textNoShape">
              <a:avLst/>
            </a:prstTxWarp>
            <a:noAutofit/>
          </a:bodyPr>
          <a:lstStyle/>
          <a:p>
            <a:pPr algn="l"/>
            <a:endParaRPr lang="de-DE">
              <a:solidFill>
                <a:schemeClr val="tx1"/>
              </a:solidFill>
            </a:endParaRPr>
          </a:p>
        </p:txBody>
      </p:sp>
      <p:grpSp>
        <p:nvGrpSpPr>
          <p:cNvPr id="23" name="Gruppieren 22">
            <a:extLst>
              <a:ext uri="{FF2B5EF4-FFF2-40B4-BE49-F238E27FC236}">
                <a16:creationId xmlns:a16="http://schemas.microsoft.com/office/drawing/2014/main" id="{DC4E1B5C-FA2B-A25F-98F2-EAB6D242AB0D}"/>
              </a:ext>
              <a:ext uri="{C183D7F6-B498-43B3-948B-1728B52AA6E4}">
                <adec:decorative xmlns:adec="http://schemas.microsoft.com/office/drawing/2017/decorative" val="1"/>
              </a:ext>
            </a:extLst>
          </p:cNvPr>
          <p:cNvGrpSpPr>
            <a:grpSpLocks/>
          </p:cNvGrpSpPr>
          <p:nvPr userDrawn="1"/>
        </p:nvGrpSpPr>
        <p:grpSpPr bwMode="gray">
          <a:xfrm>
            <a:off x="623888" y="-254000"/>
            <a:ext cx="11233150" cy="144000"/>
            <a:chOff x="623888" y="0"/>
            <a:chExt cx="11233150" cy="6858000"/>
          </a:xfrm>
        </p:grpSpPr>
        <p:cxnSp>
          <p:nvCxnSpPr>
            <p:cNvPr id="24" name="Gerader Verbinder 23">
              <a:extLst>
                <a:ext uri="{FF2B5EF4-FFF2-40B4-BE49-F238E27FC236}">
                  <a16:creationId xmlns:a16="http://schemas.microsoft.com/office/drawing/2014/main" id="{8700D640-C026-81DF-9BEC-4AA2A2CA6FC5}"/>
                </a:ext>
              </a:extLst>
            </p:cNvPr>
            <p:cNvCxnSpPr/>
            <p:nvPr/>
          </p:nvCxnSpPr>
          <p:spPr bwMode="gray">
            <a:xfrm>
              <a:off x="62388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5" name="Gerader Verbinder 24">
              <a:extLst>
                <a:ext uri="{FF2B5EF4-FFF2-40B4-BE49-F238E27FC236}">
                  <a16:creationId xmlns:a16="http://schemas.microsoft.com/office/drawing/2014/main" id="{95EB4F89-3FBB-615D-089C-8B9A94D1720B}"/>
                </a:ext>
              </a:extLst>
            </p:cNvPr>
            <p:cNvCxnSpPr/>
            <p:nvPr/>
          </p:nvCxnSpPr>
          <p:spPr bwMode="gray">
            <a:xfrm>
              <a:off x="1185703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grpSp>
        <p:nvGrpSpPr>
          <p:cNvPr id="34" name="Gruppieren 33">
            <a:extLst>
              <a:ext uri="{FF2B5EF4-FFF2-40B4-BE49-F238E27FC236}">
                <a16:creationId xmlns:a16="http://schemas.microsoft.com/office/drawing/2014/main" id="{AE1B60D7-E3D7-1291-5C40-0F365A12796A}"/>
              </a:ext>
              <a:ext uri="{C183D7F6-B498-43B3-948B-1728B52AA6E4}">
                <adec:decorative xmlns:adec="http://schemas.microsoft.com/office/drawing/2017/decorative" val="1"/>
              </a:ext>
            </a:extLst>
          </p:cNvPr>
          <p:cNvGrpSpPr>
            <a:grpSpLocks/>
          </p:cNvGrpSpPr>
          <p:nvPr userDrawn="1"/>
        </p:nvGrpSpPr>
        <p:grpSpPr bwMode="gray">
          <a:xfrm>
            <a:off x="623888" y="6972300"/>
            <a:ext cx="11233150" cy="144000"/>
            <a:chOff x="623888" y="0"/>
            <a:chExt cx="11233150" cy="6858000"/>
          </a:xfrm>
        </p:grpSpPr>
        <p:cxnSp>
          <p:nvCxnSpPr>
            <p:cNvPr id="35" name="Gerader Verbinder 34">
              <a:extLst>
                <a:ext uri="{FF2B5EF4-FFF2-40B4-BE49-F238E27FC236}">
                  <a16:creationId xmlns:a16="http://schemas.microsoft.com/office/drawing/2014/main" id="{DF51E956-5109-9B37-947A-C66912F3EF71}"/>
                </a:ext>
              </a:extLst>
            </p:cNvPr>
            <p:cNvCxnSpPr/>
            <p:nvPr/>
          </p:nvCxnSpPr>
          <p:spPr bwMode="gray">
            <a:xfrm>
              <a:off x="62388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36" name="Gerader Verbinder 35">
              <a:extLst>
                <a:ext uri="{FF2B5EF4-FFF2-40B4-BE49-F238E27FC236}">
                  <a16:creationId xmlns:a16="http://schemas.microsoft.com/office/drawing/2014/main" id="{6BA94E57-9184-7056-0256-7B938B9F35C8}"/>
                </a:ext>
              </a:extLst>
            </p:cNvPr>
            <p:cNvCxnSpPr/>
            <p:nvPr/>
          </p:nvCxnSpPr>
          <p:spPr bwMode="gray">
            <a:xfrm>
              <a:off x="1185703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grpSp>
        <p:nvGrpSpPr>
          <p:cNvPr id="255" name="Gruppieren 254">
            <a:extLst>
              <a:ext uri="{FF2B5EF4-FFF2-40B4-BE49-F238E27FC236}">
                <a16:creationId xmlns:a16="http://schemas.microsoft.com/office/drawing/2014/main" id="{3E5391CA-E519-76AB-4391-44D965D46B5B}"/>
              </a:ext>
              <a:ext uri="{C183D7F6-B498-43B3-948B-1728B52AA6E4}">
                <adec:decorative xmlns:adec="http://schemas.microsoft.com/office/drawing/2017/decorative" val="1"/>
              </a:ext>
            </a:extLst>
          </p:cNvPr>
          <p:cNvGrpSpPr/>
          <p:nvPr userDrawn="1"/>
        </p:nvGrpSpPr>
        <p:grpSpPr bwMode="gray">
          <a:xfrm>
            <a:off x="-254000" y="296863"/>
            <a:ext cx="144000" cy="6300787"/>
            <a:chOff x="0" y="296863"/>
            <a:chExt cx="12192000" cy="6300787"/>
          </a:xfrm>
        </p:grpSpPr>
        <p:cxnSp>
          <p:nvCxnSpPr>
            <p:cNvPr id="256" name="Gerader Verbinder 255">
              <a:extLst>
                <a:ext uri="{FF2B5EF4-FFF2-40B4-BE49-F238E27FC236}">
                  <a16:creationId xmlns:a16="http://schemas.microsoft.com/office/drawing/2014/main" id="{3D5CF162-9356-8961-7485-E975EFEF317A}"/>
                </a:ext>
              </a:extLst>
            </p:cNvPr>
            <p:cNvCxnSpPr>
              <a:cxnSpLocks/>
            </p:cNvCxnSpPr>
            <p:nvPr/>
          </p:nvCxnSpPr>
          <p:spPr bwMode="gray">
            <a:xfrm flipH="1">
              <a:off x="0" y="296863"/>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57" name="Gerader Verbinder 256">
              <a:extLst>
                <a:ext uri="{FF2B5EF4-FFF2-40B4-BE49-F238E27FC236}">
                  <a16:creationId xmlns:a16="http://schemas.microsoft.com/office/drawing/2014/main" id="{88DE2A7E-3339-A825-6D86-C6FFE468CC17}"/>
                </a:ext>
              </a:extLst>
            </p:cNvPr>
            <p:cNvCxnSpPr>
              <a:cxnSpLocks/>
            </p:cNvCxnSpPr>
            <p:nvPr/>
          </p:nvCxnSpPr>
          <p:spPr bwMode="gray">
            <a:xfrm flipH="1">
              <a:off x="0" y="620713"/>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58" name="Gerader Verbinder 257">
              <a:extLst>
                <a:ext uri="{FF2B5EF4-FFF2-40B4-BE49-F238E27FC236}">
                  <a16:creationId xmlns:a16="http://schemas.microsoft.com/office/drawing/2014/main" id="{AB1D1473-27B0-133A-72CA-46D22658ED04}"/>
                </a:ext>
              </a:extLst>
            </p:cNvPr>
            <p:cNvCxnSpPr>
              <a:cxnSpLocks/>
            </p:cNvCxnSpPr>
            <p:nvPr/>
          </p:nvCxnSpPr>
          <p:spPr bwMode="gray">
            <a:xfrm flipH="1">
              <a:off x="0" y="136207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59" name="Gerader Verbinder 258">
              <a:extLst>
                <a:ext uri="{FF2B5EF4-FFF2-40B4-BE49-F238E27FC236}">
                  <a16:creationId xmlns:a16="http://schemas.microsoft.com/office/drawing/2014/main" id="{1E940AEB-D178-02FF-70E9-E501265D193A}"/>
                </a:ext>
              </a:extLst>
            </p:cNvPr>
            <p:cNvCxnSpPr>
              <a:cxnSpLocks/>
            </p:cNvCxnSpPr>
            <p:nvPr/>
          </p:nvCxnSpPr>
          <p:spPr bwMode="gray">
            <a:xfrm flipH="1">
              <a:off x="0" y="1773239"/>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60" name="Gerader Verbinder 259">
              <a:extLst>
                <a:ext uri="{FF2B5EF4-FFF2-40B4-BE49-F238E27FC236}">
                  <a16:creationId xmlns:a16="http://schemas.microsoft.com/office/drawing/2014/main" id="{B58477F6-72E0-6D73-AA37-159DBC36BE8C}"/>
                </a:ext>
              </a:extLst>
            </p:cNvPr>
            <p:cNvCxnSpPr>
              <a:cxnSpLocks/>
            </p:cNvCxnSpPr>
            <p:nvPr/>
          </p:nvCxnSpPr>
          <p:spPr bwMode="gray">
            <a:xfrm flipH="1">
              <a:off x="0" y="609282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61" name="Gerader Verbinder 260">
              <a:extLst>
                <a:ext uri="{FF2B5EF4-FFF2-40B4-BE49-F238E27FC236}">
                  <a16:creationId xmlns:a16="http://schemas.microsoft.com/office/drawing/2014/main" id="{75810A12-D3BD-DCE6-076A-E96EEA6ABF0D}"/>
                </a:ext>
              </a:extLst>
            </p:cNvPr>
            <p:cNvCxnSpPr>
              <a:cxnSpLocks/>
            </p:cNvCxnSpPr>
            <p:nvPr/>
          </p:nvCxnSpPr>
          <p:spPr bwMode="gray">
            <a:xfrm flipH="1">
              <a:off x="0" y="630872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62" name="Gerader Verbinder 261">
              <a:extLst>
                <a:ext uri="{FF2B5EF4-FFF2-40B4-BE49-F238E27FC236}">
                  <a16:creationId xmlns:a16="http://schemas.microsoft.com/office/drawing/2014/main" id="{F2B0E949-A9CB-7365-01C9-8A6DF67AE2A9}"/>
                </a:ext>
              </a:extLst>
            </p:cNvPr>
            <p:cNvCxnSpPr>
              <a:cxnSpLocks/>
            </p:cNvCxnSpPr>
            <p:nvPr/>
          </p:nvCxnSpPr>
          <p:spPr bwMode="gray">
            <a:xfrm flipH="1">
              <a:off x="0" y="6597650"/>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grpSp>
        <p:nvGrpSpPr>
          <p:cNvPr id="263" name="Gruppieren 262">
            <a:extLst>
              <a:ext uri="{FF2B5EF4-FFF2-40B4-BE49-F238E27FC236}">
                <a16:creationId xmlns:a16="http://schemas.microsoft.com/office/drawing/2014/main" id="{E1AA2A90-B7AD-39FC-9421-FCB18C79E3C1}"/>
              </a:ext>
              <a:ext uri="{C183D7F6-B498-43B3-948B-1728B52AA6E4}">
                <adec:decorative xmlns:adec="http://schemas.microsoft.com/office/drawing/2017/decorative" val="1"/>
              </a:ext>
            </a:extLst>
          </p:cNvPr>
          <p:cNvGrpSpPr/>
          <p:nvPr userDrawn="1"/>
        </p:nvGrpSpPr>
        <p:grpSpPr bwMode="gray">
          <a:xfrm>
            <a:off x="12301940" y="296863"/>
            <a:ext cx="144000" cy="6300787"/>
            <a:chOff x="0" y="296863"/>
            <a:chExt cx="12192000" cy="6300787"/>
          </a:xfrm>
        </p:grpSpPr>
        <p:cxnSp>
          <p:nvCxnSpPr>
            <p:cNvPr id="264" name="Gerader Verbinder 263">
              <a:extLst>
                <a:ext uri="{FF2B5EF4-FFF2-40B4-BE49-F238E27FC236}">
                  <a16:creationId xmlns:a16="http://schemas.microsoft.com/office/drawing/2014/main" id="{EC992BC4-1D1C-C6AC-E564-8E8883B6885C}"/>
                </a:ext>
              </a:extLst>
            </p:cNvPr>
            <p:cNvCxnSpPr>
              <a:cxnSpLocks/>
            </p:cNvCxnSpPr>
            <p:nvPr/>
          </p:nvCxnSpPr>
          <p:spPr bwMode="gray">
            <a:xfrm flipH="1">
              <a:off x="0" y="296863"/>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65" name="Gerader Verbinder 264">
              <a:extLst>
                <a:ext uri="{FF2B5EF4-FFF2-40B4-BE49-F238E27FC236}">
                  <a16:creationId xmlns:a16="http://schemas.microsoft.com/office/drawing/2014/main" id="{3095DD07-ED94-455A-D0E9-239953177587}"/>
                </a:ext>
              </a:extLst>
            </p:cNvPr>
            <p:cNvCxnSpPr>
              <a:cxnSpLocks/>
            </p:cNvCxnSpPr>
            <p:nvPr/>
          </p:nvCxnSpPr>
          <p:spPr bwMode="gray">
            <a:xfrm flipH="1">
              <a:off x="0" y="620713"/>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66" name="Gerader Verbinder 265">
              <a:extLst>
                <a:ext uri="{FF2B5EF4-FFF2-40B4-BE49-F238E27FC236}">
                  <a16:creationId xmlns:a16="http://schemas.microsoft.com/office/drawing/2014/main" id="{63CA2019-0C1D-3FD4-01EB-B40A418427AA}"/>
                </a:ext>
              </a:extLst>
            </p:cNvPr>
            <p:cNvCxnSpPr>
              <a:cxnSpLocks/>
            </p:cNvCxnSpPr>
            <p:nvPr/>
          </p:nvCxnSpPr>
          <p:spPr bwMode="gray">
            <a:xfrm flipH="1">
              <a:off x="0" y="136207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67" name="Gerader Verbinder 266">
              <a:extLst>
                <a:ext uri="{FF2B5EF4-FFF2-40B4-BE49-F238E27FC236}">
                  <a16:creationId xmlns:a16="http://schemas.microsoft.com/office/drawing/2014/main" id="{2CB73853-CAF7-7DB3-6F1E-91C215310476}"/>
                </a:ext>
              </a:extLst>
            </p:cNvPr>
            <p:cNvCxnSpPr>
              <a:cxnSpLocks/>
            </p:cNvCxnSpPr>
            <p:nvPr/>
          </p:nvCxnSpPr>
          <p:spPr bwMode="gray">
            <a:xfrm flipH="1">
              <a:off x="0" y="1773239"/>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68" name="Gerader Verbinder 267">
              <a:extLst>
                <a:ext uri="{FF2B5EF4-FFF2-40B4-BE49-F238E27FC236}">
                  <a16:creationId xmlns:a16="http://schemas.microsoft.com/office/drawing/2014/main" id="{0A0325C9-46EF-914F-E083-4986A9A05F02}"/>
                </a:ext>
              </a:extLst>
            </p:cNvPr>
            <p:cNvCxnSpPr>
              <a:cxnSpLocks/>
            </p:cNvCxnSpPr>
            <p:nvPr/>
          </p:nvCxnSpPr>
          <p:spPr bwMode="gray">
            <a:xfrm flipH="1">
              <a:off x="0" y="609282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69" name="Gerader Verbinder 268">
              <a:extLst>
                <a:ext uri="{FF2B5EF4-FFF2-40B4-BE49-F238E27FC236}">
                  <a16:creationId xmlns:a16="http://schemas.microsoft.com/office/drawing/2014/main" id="{8689EBEB-57E4-6EE7-1089-1CD41EB9B67E}"/>
                </a:ext>
              </a:extLst>
            </p:cNvPr>
            <p:cNvCxnSpPr>
              <a:cxnSpLocks/>
            </p:cNvCxnSpPr>
            <p:nvPr/>
          </p:nvCxnSpPr>
          <p:spPr bwMode="gray">
            <a:xfrm flipH="1">
              <a:off x="0" y="630872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70" name="Gerader Verbinder 269">
              <a:extLst>
                <a:ext uri="{FF2B5EF4-FFF2-40B4-BE49-F238E27FC236}">
                  <a16:creationId xmlns:a16="http://schemas.microsoft.com/office/drawing/2014/main" id="{968F8860-7501-5AA5-FE12-BEA00350C92E}"/>
                </a:ext>
              </a:extLst>
            </p:cNvPr>
            <p:cNvCxnSpPr>
              <a:cxnSpLocks/>
            </p:cNvCxnSpPr>
            <p:nvPr/>
          </p:nvCxnSpPr>
          <p:spPr bwMode="gray">
            <a:xfrm flipH="1">
              <a:off x="0" y="6597650"/>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6842667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image" Target="../media/image4.jpe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oleObject" Target="../embeddings/oleObject1.bin"/><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image" Target="../media/image3.sv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tags" Target="../tags/tag2.xml"/><Relationship Id="rId30"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aphicFrame>
        <p:nvGraphicFramePr>
          <p:cNvPr id="10" name="think-cell data - do not delete" hidden="1">
            <a:extLst>
              <a:ext uri="{FF2B5EF4-FFF2-40B4-BE49-F238E27FC236}">
                <a16:creationId xmlns:a16="http://schemas.microsoft.com/office/drawing/2014/main" id="{E7DE90A7-8267-18E1-E5C9-DF0778EB22B2}"/>
              </a:ext>
            </a:extLst>
          </p:cNvPr>
          <p:cNvGraphicFramePr>
            <a:graphicFrameLocks noChangeAspect="1"/>
          </p:cNvGraphicFramePr>
          <p:nvPr userDrawn="1">
            <p:custDataLst>
              <p:tags r:id="rId27"/>
            </p:custDataLst>
            <p:extLst>
              <p:ext uri="{D42A27DB-BD31-4B8C-83A1-F6EECF244321}">
                <p14:modId xmlns:p14="http://schemas.microsoft.com/office/powerpoint/2010/main" val="92528412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28" imgW="306" imgH="306" progId="TCLayout.ActiveDocument.1">
                  <p:embed/>
                </p:oleObj>
              </mc:Choice>
              <mc:Fallback>
                <p:oleObj name="think-cell Folie" r:id="rId28" imgW="306" imgH="306" progId="TCLayout.ActiveDocument.1">
                  <p:embed/>
                  <p:pic>
                    <p:nvPicPr>
                      <p:cNvPr id="10" name="think-cell data - do not delete" hidden="1">
                        <a:extLst>
                          <a:ext uri="{FF2B5EF4-FFF2-40B4-BE49-F238E27FC236}">
                            <a16:creationId xmlns:a16="http://schemas.microsoft.com/office/drawing/2014/main" id="{E7DE90A7-8267-18E1-E5C9-DF0778EB22B2}"/>
                          </a:ext>
                        </a:extLst>
                      </p:cNvPr>
                      <p:cNvPicPr/>
                      <p:nvPr/>
                    </p:nvPicPr>
                    <p:blipFill>
                      <a:blip r:embed="rId29"/>
                      <a:stretch>
                        <a:fillRect/>
                      </a:stretch>
                    </p:blipFill>
                    <p:spPr>
                      <a:xfrm>
                        <a:off x="1588" y="1588"/>
                        <a:ext cx="1588" cy="1588"/>
                      </a:xfrm>
                      <a:prstGeom prst="rect">
                        <a:avLst/>
                      </a:prstGeom>
                    </p:spPr>
                  </p:pic>
                </p:oleObj>
              </mc:Fallback>
            </mc:AlternateContent>
          </a:graphicData>
        </a:graphic>
      </p:graphicFrame>
      <p:sp>
        <p:nvSpPr>
          <p:cNvPr id="2" name="Titelplatzhalter 1">
            <a:extLst>
              <a:ext uri="{FF2B5EF4-FFF2-40B4-BE49-F238E27FC236}">
                <a16:creationId xmlns:a16="http://schemas.microsoft.com/office/drawing/2014/main" id="{71DEA57D-0933-330D-1A21-BBBCBFBC2C04}"/>
              </a:ext>
            </a:extLst>
          </p:cNvPr>
          <p:cNvSpPr>
            <a:spLocks noGrp="1"/>
          </p:cNvSpPr>
          <p:nvPr>
            <p:ph type="title"/>
          </p:nvPr>
        </p:nvSpPr>
        <p:spPr bwMode="gray">
          <a:xfrm>
            <a:off x="623888" y="620713"/>
            <a:ext cx="9488833" cy="738664"/>
          </a:xfrm>
          <a:prstGeom prst="rect">
            <a:avLst/>
          </a:prstGeom>
        </p:spPr>
        <p:txBody>
          <a:bodyPr vert="horz" lIns="0" tIns="0" rIns="0" bIns="0" rtlCol="0" anchor="t">
            <a:noAutofit/>
          </a:bodyPr>
          <a:lstStyle/>
          <a:p>
            <a:r>
              <a:rPr lang="de-DE" dirty="0"/>
              <a:t>Mastertitelformat bearbeiten</a:t>
            </a:r>
          </a:p>
        </p:txBody>
      </p:sp>
      <p:sp>
        <p:nvSpPr>
          <p:cNvPr id="3" name="Textplatzhalter 2">
            <a:extLst>
              <a:ext uri="{FF2B5EF4-FFF2-40B4-BE49-F238E27FC236}">
                <a16:creationId xmlns:a16="http://schemas.microsoft.com/office/drawing/2014/main" id="{793217BA-CEB0-14EF-174A-68F190647F8C}"/>
              </a:ext>
            </a:extLst>
          </p:cNvPr>
          <p:cNvSpPr>
            <a:spLocks noGrp="1"/>
          </p:cNvSpPr>
          <p:nvPr>
            <p:ph type="body" idx="1"/>
          </p:nvPr>
        </p:nvSpPr>
        <p:spPr bwMode="gray">
          <a:xfrm>
            <a:off x="623888" y="1773239"/>
            <a:ext cx="11233150" cy="4319586"/>
          </a:xfrm>
          <a:prstGeom prst="rect">
            <a:avLst/>
          </a:prstGeom>
        </p:spPr>
        <p:txBody>
          <a:bodyPr vert="horz" lIns="0" tIns="0" rIns="0" bIns="0" rtlCol="0">
            <a:noAutofit/>
          </a:bodyPr>
          <a:lstStyle/>
          <a:p>
            <a:pPr lvl="0"/>
            <a:r>
              <a:rPr lang="de-DE" dirty="0"/>
              <a:t>Mastertextformat bearbeiten</a:t>
            </a:r>
          </a:p>
          <a:p>
            <a:pPr lvl="1"/>
            <a:r>
              <a:rPr lang="de-DE" dirty="0"/>
              <a:t>Zweite Ebene</a:t>
            </a:r>
          </a:p>
          <a:p>
            <a:pPr lvl="2"/>
            <a:r>
              <a:rPr lang="de-DE" dirty="0"/>
              <a:t>Dritte Ebene</a:t>
            </a:r>
          </a:p>
          <a:p>
            <a:pPr lvl="3"/>
            <a:r>
              <a:rPr lang="de-DE" dirty="0"/>
              <a:t>Vierte Ebene</a:t>
            </a:r>
          </a:p>
          <a:p>
            <a:pPr lvl="4"/>
            <a:r>
              <a:rPr lang="de-DE" dirty="0"/>
              <a:t>Fünfte Ebene</a:t>
            </a:r>
          </a:p>
          <a:p>
            <a:pPr lvl="5"/>
            <a:r>
              <a:rPr lang="de-DE" dirty="0"/>
              <a:t>Sechste Ebene</a:t>
            </a:r>
          </a:p>
          <a:p>
            <a:pPr lvl="6"/>
            <a:r>
              <a:rPr lang="de-DE" dirty="0"/>
              <a:t>Siebte Ebene</a:t>
            </a:r>
          </a:p>
          <a:p>
            <a:pPr lvl="7"/>
            <a:r>
              <a:rPr lang="de-DE" dirty="0"/>
              <a:t>Achte Ebene</a:t>
            </a:r>
          </a:p>
          <a:p>
            <a:pPr lvl="8"/>
            <a:r>
              <a:rPr lang="de-DE" dirty="0"/>
              <a:t>Neunte Ebene</a:t>
            </a:r>
          </a:p>
        </p:txBody>
      </p:sp>
      <p:sp>
        <p:nvSpPr>
          <p:cNvPr id="5" name="Fußzeilenplatzhalter 4">
            <a:extLst>
              <a:ext uri="{FF2B5EF4-FFF2-40B4-BE49-F238E27FC236}">
                <a16:creationId xmlns:a16="http://schemas.microsoft.com/office/drawing/2014/main" id="{56803C33-DFCA-0187-4058-79FBA6BBAD89}"/>
              </a:ext>
              <a:ext uri="{C183D7F6-B498-43B3-948B-1728B52AA6E4}">
                <adec:decorative xmlns:adec="http://schemas.microsoft.com/office/drawing/2017/decorative" val="0"/>
              </a:ext>
            </a:extLst>
          </p:cNvPr>
          <p:cNvSpPr>
            <a:spLocks noGrp="1"/>
          </p:cNvSpPr>
          <p:nvPr>
            <p:ph type="ftr" sz="quarter" idx="3"/>
          </p:nvPr>
        </p:nvSpPr>
        <p:spPr bwMode="gray">
          <a:xfrm>
            <a:off x="1271954" y="6443762"/>
            <a:ext cx="4968501" cy="153888"/>
          </a:xfrm>
          <a:prstGeom prst="rect">
            <a:avLst/>
          </a:prstGeom>
        </p:spPr>
        <p:txBody>
          <a:bodyPr vert="horz" lIns="0" tIns="0" rIns="0" bIns="0" rtlCol="0" anchor="ctr">
            <a:noAutofit/>
          </a:bodyPr>
          <a:lstStyle>
            <a:lvl1pPr algn="l" rtl="0">
              <a:defRPr sz="1000">
                <a:solidFill>
                  <a:schemeClr val="tx1"/>
                </a:solidFill>
              </a:defRPr>
            </a:lvl1pPr>
          </a:lstStyle>
          <a:p>
            <a:r>
              <a:rPr lang="de-DE" dirty="0"/>
              <a:t>© </a:t>
            </a:r>
            <a:r>
              <a:rPr lang="de-DE" dirty="0" err="1"/>
              <a:t>msg</a:t>
            </a:r>
            <a:r>
              <a:rPr lang="de-DE" dirty="0"/>
              <a:t> </a:t>
            </a:r>
            <a:r>
              <a:rPr lang="de-DE" dirty="0" err="1"/>
              <a:t>systems</a:t>
            </a:r>
            <a:r>
              <a:rPr lang="de-DE" dirty="0"/>
              <a:t> </a:t>
            </a:r>
            <a:r>
              <a:rPr lang="de-DE" dirty="0" err="1"/>
              <a:t>ag</a:t>
            </a:r>
            <a:r>
              <a:rPr lang="de-DE" dirty="0"/>
              <a:t> | Titel einfügen | 2024</a:t>
            </a:r>
          </a:p>
        </p:txBody>
      </p:sp>
      <p:sp>
        <p:nvSpPr>
          <p:cNvPr id="6" name="Foliennummernplatzhalter 5">
            <a:extLst>
              <a:ext uri="{FF2B5EF4-FFF2-40B4-BE49-F238E27FC236}">
                <a16:creationId xmlns:a16="http://schemas.microsoft.com/office/drawing/2014/main" id="{80A50D41-4A4A-3A00-D066-0137414EC1DD}"/>
              </a:ext>
            </a:extLst>
          </p:cNvPr>
          <p:cNvSpPr>
            <a:spLocks noGrp="1"/>
          </p:cNvSpPr>
          <p:nvPr>
            <p:ph type="sldNum" sz="quarter" idx="4"/>
          </p:nvPr>
        </p:nvSpPr>
        <p:spPr bwMode="gray">
          <a:xfrm>
            <a:off x="623888" y="6443762"/>
            <a:ext cx="431620" cy="153888"/>
          </a:xfrm>
          <a:prstGeom prst="rect">
            <a:avLst/>
          </a:prstGeom>
        </p:spPr>
        <p:txBody>
          <a:bodyPr vert="horz" lIns="0" tIns="0" rIns="0" bIns="0" rtlCol="0" anchor="ctr">
            <a:noAutofit/>
          </a:bodyPr>
          <a:lstStyle>
            <a:lvl1pPr algn="l" rtl="0">
              <a:defRPr sz="1000">
                <a:solidFill>
                  <a:schemeClr val="tx1"/>
                </a:solidFill>
              </a:defRPr>
            </a:lvl1pPr>
          </a:lstStyle>
          <a:p>
            <a:fld id="{1FBD72F1-A42A-46B0-A7F8-CE6A9835826C}" type="slidenum">
              <a:rPr lang="de-DE" smtClean="0"/>
              <a:pPr/>
              <a:t>‹Nr.›</a:t>
            </a:fld>
            <a:endParaRPr lang="de-DE" dirty="0"/>
          </a:p>
        </p:txBody>
      </p:sp>
      <p:pic>
        <p:nvPicPr>
          <p:cNvPr id="24" name="Grafik 23">
            <a:extLst>
              <a:ext uri="{FF2B5EF4-FFF2-40B4-BE49-F238E27FC236}">
                <a16:creationId xmlns:a16="http://schemas.microsoft.com/office/drawing/2014/main" id="{E593CF5D-66D3-4942-D679-8C05C8B4D194}"/>
              </a:ext>
              <a:ext uri="{C183D7F6-B498-43B3-948B-1728B52AA6E4}">
                <adec:decorative xmlns:adec="http://schemas.microsoft.com/office/drawing/2017/decorative" val="1"/>
              </a:ext>
            </a:extLst>
          </p:cNvPr>
          <p:cNvPicPr>
            <a:picLocks noChangeAspect="1"/>
          </p:cNvPicPr>
          <p:nvPr userDrawn="1"/>
        </p:nvPicPr>
        <p:blipFill>
          <a:blip r:embed="rId30">
            <a:extLst>
              <a:ext uri="{96DAC541-7B7A-43D3-8B79-37D633B846F1}">
                <asvg:svgBlip xmlns:asvg="http://schemas.microsoft.com/office/drawing/2016/SVG/main" r:embed="rId31"/>
              </a:ext>
            </a:extLst>
          </a:blip>
          <a:stretch>
            <a:fillRect/>
          </a:stretch>
        </p:blipFill>
        <p:spPr bwMode="gray">
          <a:xfrm>
            <a:off x="10704521" y="296864"/>
            <a:ext cx="1152942" cy="360000"/>
          </a:xfrm>
          <a:prstGeom prst="rect">
            <a:avLst/>
          </a:prstGeom>
        </p:spPr>
      </p:pic>
      <p:grpSp>
        <p:nvGrpSpPr>
          <p:cNvPr id="51" name="Gruppieren 50">
            <a:extLst>
              <a:ext uri="{FF2B5EF4-FFF2-40B4-BE49-F238E27FC236}">
                <a16:creationId xmlns:a16="http://schemas.microsoft.com/office/drawing/2014/main" id="{21108446-39FE-245F-79D9-41783CB89BEE}"/>
              </a:ext>
              <a:ext uri="{C183D7F6-B498-43B3-948B-1728B52AA6E4}">
                <adec:decorative xmlns:adec="http://schemas.microsoft.com/office/drawing/2017/decorative" val="1"/>
              </a:ext>
            </a:extLst>
          </p:cNvPr>
          <p:cNvGrpSpPr>
            <a:grpSpLocks/>
          </p:cNvGrpSpPr>
          <p:nvPr userDrawn="1"/>
        </p:nvGrpSpPr>
        <p:grpSpPr bwMode="gray">
          <a:xfrm>
            <a:off x="623888" y="-254000"/>
            <a:ext cx="11233150" cy="144000"/>
            <a:chOff x="623888" y="0"/>
            <a:chExt cx="11233150" cy="6858000"/>
          </a:xfrm>
        </p:grpSpPr>
        <p:cxnSp>
          <p:nvCxnSpPr>
            <p:cNvPr id="52" name="Gerader Verbinder 51">
              <a:extLst>
                <a:ext uri="{FF2B5EF4-FFF2-40B4-BE49-F238E27FC236}">
                  <a16:creationId xmlns:a16="http://schemas.microsoft.com/office/drawing/2014/main" id="{47AB9056-763D-CF2A-3835-E966E55E5698}"/>
                </a:ext>
              </a:extLst>
            </p:cNvPr>
            <p:cNvCxnSpPr/>
            <p:nvPr/>
          </p:nvCxnSpPr>
          <p:spPr bwMode="gray">
            <a:xfrm>
              <a:off x="62388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53" name="Gerader Verbinder 52">
              <a:extLst>
                <a:ext uri="{FF2B5EF4-FFF2-40B4-BE49-F238E27FC236}">
                  <a16:creationId xmlns:a16="http://schemas.microsoft.com/office/drawing/2014/main" id="{B7D0FFE5-048B-3A95-0677-A53C84D9238D}"/>
                </a:ext>
              </a:extLst>
            </p:cNvPr>
            <p:cNvCxnSpPr/>
            <p:nvPr/>
          </p:nvCxnSpPr>
          <p:spPr bwMode="gray">
            <a:xfrm>
              <a:off x="1185703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grpSp>
        <p:nvGrpSpPr>
          <p:cNvPr id="54" name="Gruppieren 53">
            <a:extLst>
              <a:ext uri="{FF2B5EF4-FFF2-40B4-BE49-F238E27FC236}">
                <a16:creationId xmlns:a16="http://schemas.microsoft.com/office/drawing/2014/main" id="{91A657DD-1BA7-D30E-D368-3E6D9BCC44CE}"/>
              </a:ext>
              <a:ext uri="{C183D7F6-B498-43B3-948B-1728B52AA6E4}">
                <adec:decorative xmlns:adec="http://schemas.microsoft.com/office/drawing/2017/decorative" val="1"/>
              </a:ext>
            </a:extLst>
          </p:cNvPr>
          <p:cNvGrpSpPr/>
          <p:nvPr userDrawn="1"/>
        </p:nvGrpSpPr>
        <p:grpSpPr bwMode="gray">
          <a:xfrm>
            <a:off x="-254000" y="296863"/>
            <a:ext cx="144000" cy="6300787"/>
            <a:chOff x="0" y="296863"/>
            <a:chExt cx="12192000" cy="6300787"/>
          </a:xfrm>
        </p:grpSpPr>
        <p:cxnSp>
          <p:nvCxnSpPr>
            <p:cNvPr id="55" name="Gerader Verbinder 54">
              <a:extLst>
                <a:ext uri="{FF2B5EF4-FFF2-40B4-BE49-F238E27FC236}">
                  <a16:creationId xmlns:a16="http://schemas.microsoft.com/office/drawing/2014/main" id="{2760F9A3-85A8-DE29-B9FD-358213D43B5D}"/>
                </a:ext>
              </a:extLst>
            </p:cNvPr>
            <p:cNvCxnSpPr>
              <a:cxnSpLocks/>
            </p:cNvCxnSpPr>
            <p:nvPr/>
          </p:nvCxnSpPr>
          <p:spPr bwMode="gray">
            <a:xfrm flipH="1">
              <a:off x="0" y="296863"/>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56" name="Gerader Verbinder 55">
              <a:extLst>
                <a:ext uri="{FF2B5EF4-FFF2-40B4-BE49-F238E27FC236}">
                  <a16:creationId xmlns:a16="http://schemas.microsoft.com/office/drawing/2014/main" id="{BEC9F7A1-C306-6D42-876F-D6EB95AEB9B4}"/>
                </a:ext>
              </a:extLst>
            </p:cNvPr>
            <p:cNvCxnSpPr>
              <a:cxnSpLocks/>
            </p:cNvCxnSpPr>
            <p:nvPr/>
          </p:nvCxnSpPr>
          <p:spPr bwMode="gray">
            <a:xfrm flipH="1">
              <a:off x="0" y="620713"/>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57" name="Gerader Verbinder 56">
              <a:extLst>
                <a:ext uri="{FF2B5EF4-FFF2-40B4-BE49-F238E27FC236}">
                  <a16:creationId xmlns:a16="http://schemas.microsoft.com/office/drawing/2014/main" id="{7DC65ECE-BB1C-B2E8-220C-45A0BC4588B9}"/>
                </a:ext>
              </a:extLst>
            </p:cNvPr>
            <p:cNvCxnSpPr>
              <a:cxnSpLocks/>
            </p:cNvCxnSpPr>
            <p:nvPr/>
          </p:nvCxnSpPr>
          <p:spPr bwMode="gray">
            <a:xfrm flipH="1">
              <a:off x="0" y="136207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58" name="Gerader Verbinder 57">
              <a:extLst>
                <a:ext uri="{FF2B5EF4-FFF2-40B4-BE49-F238E27FC236}">
                  <a16:creationId xmlns:a16="http://schemas.microsoft.com/office/drawing/2014/main" id="{1A9E2C52-F86C-3C7B-9CE6-DDAF8AF98E2D}"/>
                </a:ext>
              </a:extLst>
            </p:cNvPr>
            <p:cNvCxnSpPr>
              <a:cxnSpLocks/>
            </p:cNvCxnSpPr>
            <p:nvPr/>
          </p:nvCxnSpPr>
          <p:spPr bwMode="gray">
            <a:xfrm flipH="1">
              <a:off x="0" y="1773239"/>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59" name="Gerader Verbinder 58">
              <a:extLst>
                <a:ext uri="{FF2B5EF4-FFF2-40B4-BE49-F238E27FC236}">
                  <a16:creationId xmlns:a16="http://schemas.microsoft.com/office/drawing/2014/main" id="{664211CC-89CB-3EDC-2AB4-75C908837F21}"/>
                </a:ext>
              </a:extLst>
            </p:cNvPr>
            <p:cNvCxnSpPr>
              <a:cxnSpLocks/>
            </p:cNvCxnSpPr>
            <p:nvPr/>
          </p:nvCxnSpPr>
          <p:spPr bwMode="gray">
            <a:xfrm flipH="1">
              <a:off x="0" y="609282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60" name="Gerader Verbinder 59">
              <a:extLst>
                <a:ext uri="{FF2B5EF4-FFF2-40B4-BE49-F238E27FC236}">
                  <a16:creationId xmlns:a16="http://schemas.microsoft.com/office/drawing/2014/main" id="{5B340371-035E-1547-C4D8-0ADB3A264B72}"/>
                </a:ext>
              </a:extLst>
            </p:cNvPr>
            <p:cNvCxnSpPr>
              <a:cxnSpLocks/>
            </p:cNvCxnSpPr>
            <p:nvPr/>
          </p:nvCxnSpPr>
          <p:spPr bwMode="gray">
            <a:xfrm flipH="1">
              <a:off x="0" y="630872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61" name="Gerader Verbinder 60">
              <a:extLst>
                <a:ext uri="{FF2B5EF4-FFF2-40B4-BE49-F238E27FC236}">
                  <a16:creationId xmlns:a16="http://schemas.microsoft.com/office/drawing/2014/main" id="{0DF5521C-891E-945F-5F9D-47E65D93F574}"/>
                </a:ext>
              </a:extLst>
            </p:cNvPr>
            <p:cNvCxnSpPr>
              <a:cxnSpLocks/>
            </p:cNvCxnSpPr>
            <p:nvPr/>
          </p:nvCxnSpPr>
          <p:spPr bwMode="gray">
            <a:xfrm flipH="1">
              <a:off x="0" y="6597650"/>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grpSp>
        <p:nvGrpSpPr>
          <p:cNvPr id="62" name="Gruppieren 61">
            <a:extLst>
              <a:ext uri="{FF2B5EF4-FFF2-40B4-BE49-F238E27FC236}">
                <a16:creationId xmlns:a16="http://schemas.microsoft.com/office/drawing/2014/main" id="{D7D20B56-359C-61C7-0969-27A1EB3C1F75}"/>
              </a:ext>
              <a:ext uri="{C183D7F6-B498-43B3-948B-1728B52AA6E4}">
                <adec:decorative xmlns:adec="http://schemas.microsoft.com/office/drawing/2017/decorative" val="1"/>
              </a:ext>
            </a:extLst>
          </p:cNvPr>
          <p:cNvGrpSpPr>
            <a:grpSpLocks/>
          </p:cNvGrpSpPr>
          <p:nvPr userDrawn="1"/>
        </p:nvGrpSpPr>
        <p:grpSpPr bwMode="gray">
          <a:xfrm>
            <a:off x="623888" y="6972300"/>
            <a:ext cx="11233150" cy="144000"/>
            <a:chOff x="623888" y="0"/>
            <a:chExt cx="11233150" cy="6858000"/>
          </a:xfrm>
        </p:grpSpPr>
        <p:cxnSp>
          <p:nvCxnSpPr>
            <p:cNvPr id="63" name="Gerader Verbinder 62">
              <a:extLst>
                <a:ext uri="{FF2B5EF4-FFF2-40B4-BE49-F238E27FC236}">
                  <a16:creationId xmlns:a16="http://schemas.microsoft.com/office/drawing/2014/main" id="{9AEAE70D-767B-D3C8-A4F3-01CAEECA405D}"/>
                </a:ext>
              </a:extLst>
            </p:cNvPr>
            <p:cNvCxnSpPr/>
            <p:nvPr/>
          </p:nvCxnSpPr>
          <p:spPr bwMode="gray">
            <a:xfrm>
              <a:off x="62388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64" name="Gerader Verbinder 63">
              <a:extLst>
                <a:ext uri="{FF2B5EF4-FFF2-40B4-BE49-F238E27FC236}">
                  <a16:creationId xmlns:a16="http://schemas.microsoft.com/office/drawing/2014/main" id="{3D599645-FF85-81D7-A522-CFECE2EFA759}"/>
                </a:ext>
              </a:extLst>
            </p:cNvPr>
            <p:cNvCxnSpPr/>
            <p:nvPr/>
          </p:nvCxnSpPr>
          <p:spPr bwMode="gray">
            <a:xfrm>
              <a:off x="11857038" y="0"/>
              <a:ext cx="0" cy="685800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grpSp>
        <p:nvGrpSpPr>
          <p:cNvPr id="65" name="Gruppieren 64">
            <a:extLst>
              <a:ext uri="{FF2B5EF4-FFF2-40B4-BE49-F238E27FC236}">
                <a16:creationId xmlns:a16="http://schemas.microsoft.com/office/drawing/2014/main" id="{5C6E8BDB-4BA9-0655-E433-75329E1034EE}"/>
              </a:ext>
              <a:ext uri="{C183D7F6-B498-43B3-948B-1728B52AA6E4}">
                <adec:decorative xmlns:adec="http://schemas.microsoft.com/office/drawing/2017/decorative" val="1"/>
              </a:ext>
            </a:extLst>
          </p:cNvPr>
          <p:cNvGrpSpPr/>
          <p:nvPr userDrawn="1"/>
        </p:nvGrpSpPr>
        <p:grpSpPr bwMode="gray">
          <a:xfrm>
            <a:off x="12301940" y="296863"/>
            <a:ext cx="144000" cy="6300787"/>
            <a:chOff x="0" y="296863"/>
            <a:chExt cx="12192000" cy="6300787"/>
          </a:xfrm>
        </p:grpSpPr>
        <p:cxnSp>
          <p:nvCxnSpPr>
            <p:cNvPr id="66" name="Gerader Verbinder 65">
              <a:extLst>
                <a:ext uri="{FF2B5EF4-FFF2-40B4-BE49-F238E27FC236}">
                  <a16:creationId xmlns:a16="http://schemas.microsoft.com/office/drawing/2014/main" id="{41D143D4-1273-746F-FC09-13C960C4D094}"/>
                </a:ext>
              </a:extLst>
            </p:cNvPr>
            <p:cNvCxnSpPr>
              <a:cxnSpLocks/>
            </p:cNvCxnSpPr>
            <p:nvPr/>
          </p:nvCxnSpPr>
          <p:spPr bwMode="gray">
            <a:xfrm flipH="1">
              <a:off x="0" y="296863"/>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67" name="Gerader Verbinder 66">
              <a:extLst>
                <a:ext uri="{FF2B5EF4-FFF2-40B4-BE49-F238E27FC236}">
                  <a16:creationId xmlns:a16="http://schemas.microsoft.com/office/drawing/2014/main" id="{0ACFC045-DDBE-F783-CA7B-919618C51C7B}"/>
                </a:ext>
              </a:extLst>
            </p:cNvPr>
            <p:cNvCxnSpPr>
              <a:cxnSpLocks/>
            </p:cNvCxnSpPr>
            <p:nvPr/>
          </p:nvCxnSpPr>
          <p:spPr bwMode="gray">
            <a:xfrm flipH="1">
              <a:off x="0" y="620713"/>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68" name="Gerader Verbinder 67">
              <a:extLst>
                <a:ext uri="{FF2B5EF4-FFF2-40B4-BE49-F238E27FC236}">
                  <a16:creationId xmlns:a16="http://schemas.microsoft.com/office/drawing/2014/main" id="{298D9EB8-D152-7419-38A8-D10BE1A13644}"/>
                </a:ext>
              </a:extLst>
            </p:cNvPr>
            <p:cNvCxnSpPr>
              <a:cxnSpLocks/>
            </p:cNvCxnSpPr>
            <p:nvPr/>
          </p:nvCxnSpPr>
          <p:spPr bwMode="gray">
            <a:xfrm flipH="1">
              <a:off x="0" y="136207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69" name="Gerader Verbinder 68">
              <a:extLst>
                <a:ext uri="{FF2B5EF4-FFF2-40B4-BE49-F238E27FC236}">
                  <a16:creationId xmlns:a16="http://schemas.microsoft.com/office/drawing/2014/main" id="{1F5E32CE-7C39-2482-9352-12138BCC7193}"/>
                </a:ext>
              </a:extLst>
            </p:cNvPr>
            <p:cNvCxnSpPr>
              <a:cxnSpLocks/>
            </p:cNvCxnSpPr>
            <p:nvPr/>
          </p:nvCxnSpPr>
          <p:spPr bwMode="gray">
            <a:xfrm flipH="1">
              <a:off x="0" y="1773239"/>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70" name="Gerader Verbinder 69">
              <a:extLst>
                <a:ext uri="{FF2B5EF4-FFF2-40B4-BE49-F238E27FC236}">
                  <a16:creationId xmlns:a16="http://schemas.microsoft.com/office/drawing/2014/main" id="{763494F2-D9AF-07E9-74E4-C451B89031A9}"/>
                </a:ext>
              </a:extLst>
            </p:cNvPr>
            <p:cNvCxnSpPr>
              <a:cxnSpLocks/>
            </p:cNvCxnSpPr>
            <p:nvPr/>
          </p:nvCxnSpPr>
          <p:spPr bwMode="gray">
            <a:xfrm flipH="1">
              <a:off x="0" y="609282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71" name="Gerader Verbinder 70">
              <a:extLst>
                <a:ext uri="{FF2B5EF4-FFF2-40B4-BE49-F238E27FC236}">
                  <a16:creationId xmlns:a16="http://schemas.microsoft.com/office/drawing/2014/main" id="{44AF45AE-F439-5CB9-C87F-677648698555}"/>
                </a:ext>
              </a:extLst>
            </p:cNvPr>
            <p:cNvCxnSpPr>
              <a:cxnSpLocks/>
            </p:cNvCxnSpPr>
            <p:nvPr/>
          </p:nvCxnSpPr>
          <p:spPr bwMode="gray">
            <a:xfrm flipH="1">
              <a:off x="0" y="6308725"/>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72" name="Gerader Verbinder 71">
              <a:extLst>
                <a:ext uri="{FF2B5EF4-FFF2-40B4-BE49-F238E27FC236}">
                  <a16:creationId xmlns:a16="http://schemas.microsoft.com/office/drawing/2014/main" id="{10CB1B86-91C0-2AE0-1834-58FEEA66CCB8}"/>
                </a:ext>
              </a:extLst>
            </p:cNvPr>
            <p:cNvCxnSpPr>
              <a:cxnSpLocks/>
            </p:cNvCxnSpPr>
            <p:nvPr/>
          </p:nvCxnSpPr>
          <p:spPr bwMode="gray">
            <a:xfrm flipH="1">
              <a:off x="0" y="6597650"/>
              <a:ext cx="12192000" cy="0"/>
            </a:xfrm>
            <a:prstGeom prst="line">
              <a:avLst/>
            </a:prstGeom>
            <a:ln w="6350">
              <a:solidFill>
                <a:schemeClr val="tx1"/>
              </a:solidFill>
              <a:prstDash val="solid"/>
            </a:ln>
          </p:spPr>
          <p:style>
            <a:lnRef idx="1">
              <a:schemeClr val="accent1"/>
            </a:lnRef>
            <a:fillRef idx="0">
              <a:schemeClr val="accent1"/>
            </a:fillRef>
            <a:effectRef idx="0">
              <a:schemeClr val="accent1"/>
            </a:effectRef>
            <a:fontRef idx="minor">
              <a:schemeClr val="tx1"/>
            </a:fontRef>
          </p:style>
        </p:cxnSp>
      </p:grpSp>
      <p:pic>
        <p:nvPicPr>
          <p:cNvPr id="4" name="Grafik 3">
            <a:extLst>
              <a:ext uri="{FF2B5EF4-FFF2-40B4-BE49-F238E27FC236}">
                <a16:creationId xmlns:a16="http://schemas.microsoft.com/office/drawing/2014/main" id="{FC53DB2F-F1AA-3699-3062-5CC457F11C3C}"/>
              </a:ext>
              <a:ext uri="{C183D7F6-B498-43B3-948B-1728B52AA6E4}">
                <adec:decorative xmlns:adec="http://schemas.microsoft.com/office/drawing/2017/decorative" val="1"/>
              </a:ext>
            </a:extLst>
          </p:cNvPr>
          <p:cNvPicPr>
            <a:picLocks/>
          </p:cNvPicPr>
          <p:nvPr userDrawn="1"/>
        </p:nvPicPr>
        <p:blipFill rotWithShape="1">
          <a:blip r:embed="rId32">
            <a:extLst>
              <a:ext uri="{28A0092B-C50C-407E-A947-70E740481C1C}">
                <a14:useLocalDpi xmlns:a14="http://schemas.microsoft.com/office/drawing/2010/main" val="0"/>
              </a:ext>
            </a:extLst>
          </a:blip>
          <a:srcRect/>
          <a:stretch/>
        </p:blipFill>
        <p:spPr bwMode="gray">
          <a:xfrm>
            <a:off x="623888" y="1485292"/>
            <a:ext cx="1202053" cy="57600"/>
          </a:xfrm>
          <a:prstGeom prst="rect">
            <a:avLst/>
          </a:prstGeom>
        </p:spPr>
      </p:pic>
    </p:spTree>
    <p:extLst>
      <p:ext uri="{BB962C8B-B14F-4D97-AF65-F5344CB8AC3E}">
        <p14:creationId xmlns:p14="http://schemas.microsoft.com/office/powerpoint/2010/main" val="3427463193"/>
      </p:ext>
    </p:extLst>
  </p:cSld>
  <p:clrMap bg1="lt1" tx1="dk1" bg2="lt2" tx2="dk2" accent1="accent1" accent2="accent2" accent3="accent3" accent4="accent4" accent5="accent5" accent6="accent6" hlink="hlink" folHlink="folHlink"/>
  <p:sldLayoutIdLst>
    <p:sldLayoutId id="2147483649" r:id="rId1"/>
    <p:sldLayoutId id="2147483686" r:id="rId2"/>
    <p:sldLayoutId id="2147483693" r:id="rId3"/>
    <p:sldLayoutId id="2147483676" r:id="rId4"/>
    <p:sldLayoutId id="2147483651" r:id="rId5"/>
    <p:sldLayoutId id="2147483687" r:id="rId6"/>
    <p:sldLayoutId id="2147483690" r:id="rId7"/>
    <p:sldLayoutId id="2147483650" r:id="rId8"/>
    <p:sldLayoutId id="2147483683" r:id="rId9"/>
    <p:sldLayoutId id="2147483661" r:id="rId10"/>
    <p:sldLayoutId id="2147483664" r:id="rId11"/>
    <p:sldLayoutId id="2147483662" r:id="rId12"/>
    <p:sldLayoutId id="2147483663" r:id="rId13"/>
    <p:sldLayoutId id="2147483665" r:id="rId14"/>
    <p:sldLayoutId id="2147483688" r:id="rId15"/>
    <p:sldLayoutId id="2147483691" r:id="rId16"/>
    <p:sldLayoutId id="2147483689" r:id="rId17"/>
    <p:sldLayoutId id="2147483692" r:id="rId18"/>
    <p:sldLayoutId id="2147483666" r:id="rId19"/>
    <p:sldLayoutId id="2147483684" r:id="rId20"/>
    <p:sldLayoutId id="2147483685" r:id="rId21"/>
    <p:sldLayoutId id="2147483667" r:id="rId22"/>
    <p:sldLayoutId id="2147483669" r:id="rId23"/>
    <p:sldLayoutId id="2147483670" r:id="rId24"/>
    <p:sldLayoutId id="2147483671" r:id="rId25"/>
  </p:sldLayoutIdLst>
  <p:hf hdr="0" dt="0"/>
  <p:txStyles>
    <p:titleStyle>
      <a:lvl1pPr algn="l" defTabSz="914400" rtl="0" eaLnBrk="1" latinLnBrk="0" hangingPunct="1">
        <a:lnSpc>
          <a:spcPct val="100000"/>
        </a:lnSpc>
        <a:spcBef>
          <a:spcPct val="0"/>
        </a:spcBef>
        <a:buNone/>
        <a:defRPr sz="2400" kern="1200">
          <a:solidFill>
            <a:schemeClr val="tx1"/>
          </a:solidFill>
          <a:latin typeface="+mn-lt"/>
          <a:ea typeface="+mj-ea"/>
          <a:cs typeface="+mj-cs"/>
        </a:defRPr>
      </a:lvl1pPr>
    </p:titleStyle>
    <p:bodyStyle>
      <a:lvl1pPr marL="0" indent="0" algn="l" defTabSz="914400" rtl="0" eaLnBrk="1" latinLnBrk="0" hangingPunct="1">
        <a:lnSpc>
          <a:spcPct val="100000"/>
        </a:lnSpc>
        <a:spcBef>
          <a:spcPts val="0"/>
        </a:spcBef>
        <a:spcAft>
          <a:spcPts val="600"/>
        </a:spcAft>
        <a:buFont typeface="Wingdings" panose="05000000000000000000" pitchFamily="2" charset="2"/>
        <a:buNone/>
        <a:defRPr sz="1600" kern="1200">
          <a:solidFill>
            <a:schemeClr val="tx1"/>
          </a:solidFill>
          <a:latin typeface="+mn-lt"/>
          <a:ea typeface="+mn-ea"/>
          <a:cs typeface="+mn-cs"/>
        </a:defRPr>
      </a:lvl1pPr>
      <a:lvl2pPr marL="216000" indent="-216000" algn="l" defTabSz="914400" rtl="0" eaLnBrk="1" latinLnBrk="0" hangingPunct="1">
        <a:lnSpc>
          <a:spcPct val="100000"/>
        </a:lnSpc>
        <a:spcBef>
          <a:spcPts val="0"/>
        </a:spcBef>
        <a:spcAft>
          <a:spcPts val="600"/>
        </a:spcAft>
        <a:buClr>
          <a:schemeClr val="accent1"/>
        </a:buClr>
        <a:buFont typeface="Arial" panose="020B0604020202020204" pitchFamily="34" charset="0"/>
        <a:buChar char="•"/>
        <a:defRPr sz="1600" kern="1200">
          <a:solidFill>
            <a:schemeClr val="tx1"/>
          </a:solidFill>
          <a:latin typeface="+mn-lt"/>
          <a:ea typeface="+mn-ea"/>
          <a:cs typeface="+mn-cs"/>
        </a:defRPr>
      </a:lvl2pPr>
      <a:lvl3pPr marL="432000" indent="-216000" algn="l" defTabSz="914400" rtl="0" eaLnBrk="1" latinLnBrk="0" hangingPunct="1">
        <a:lnSpc>
          <a:spcPct val="100000"/>
        </a:lnSpc>
        <a:spcBef>
          <a:spcPts val="0"/>
        </a:spcBef>
        <a:spcAft>
          <a:spcPts val="600"/>
        </a:spcAft>
        <a:buClr>
          <a:schemeClr val="accent1"/>
        </a:buClr>
        <a:buFont typeface="Arial" panose="020B0604020202020204" pitchFamily="34" charset="0"/>
        <a:buChar char="•"/>
        <a:defRPr sz="1600" kern="1200">
          <a:solidFill>
            <a:schemeClr val="tx1"/>
          </a:solidFill>
          <a:latin typeface="+mn-lt"/>
          <a:ea typeface="+mn-ea"/>
          <a:cs typeface="+mn-cs"/>
        </a:defRPr>
      </a:lvl3pPr>
      <a:lvl4pPr marL="648000" indent="-216000" algn="l" defTabSz="914400" rtl="0" eaLnBrk="1" latinLnBrk="0" hangingPunct="1">
        <a:lnSpc>
          <a:spcPct val="100000"/>
        </a:lnSpc>
        <a:spcBef>
          <a:spcPts val="0"/>
        </a:spcBef>
        <a:spcAft>
          <a:spcPts val="600"/>
        </a:spcAft>
        <a:buClr>
          <a:schemeClr val="accent1"/>
        </a:buClr>
        <a:buFont typeface="Arial" panose="020B0604020202020204" pitchFamily="34" charset="0"/>
        <a:buChar char="•"/>
        <a:defRPr sz="1600" kern="1200">
          <a:solidFill>
            <a:schemeClr val="tx1"/>
          </a:solidFill>
          <a:latin typeface="+mn-lt"/>
          <a:ea typeface="+mn-ea"/>
          <a:cs typeface="+mn-cs"/>
        </a:defRPr>
      </a:lvl4pPr>
      <a:lvl5pPr marL="864000" indent="-216000" algn="l" defTabSz="914400" rtl="0" eaLnBrk="1" latinLnBrk="0" hangingPunct="1">
        <a:lnSpc>
          <a:spcPct val="100000"/>
        </a:lnSpc>
        <a:spcBef>
          <a:spcPts val="0"/>
        </a:spcBef>
        <a:spcAft>
          <a:spcPts val="600"/>
        </a:spcAft>
        <a:buClr>
          <a:schemeClr val="accent1"/>
        </a:buClr>
        <a:buFont typeface="Arial" panose="020B0604020202020204" pitchFamily="34" charset="0"/>
        <a:buChar char="•"/>
        <a:defRPr sz="1600" kern="1200">
          <a:solidFill>
            <a:schemeClr val="tx1"/>
          </a:solidFill>
          <a:latin typeface="+mn-lt"/>
          <a:ea typeface="+mn-ea"/>
          <a:cs typeface="+mn-cs"/>
        </a:defRPr>
      </a:lvl5pPr>
      <a:lvl6pPr marL="1080000" indent="-216000" algn="l" defTabSz="914400" rtl="0" eaLnBrk="1" latinLnBrk="0" hangingPunct="1">
        <a:lnSpc>
          <a:spcPct val="100000"/>
        </a:lnSpc>
        <a:spcBef>
          <a:spcPts val="0"/>
        </a:spcBef>
        <a:spcAft>
          <a:spcPts val="600"/>
        </a:spcAft>
        <a:buClr>
          <a:schemeClr val="accent1"/>
        </a:buClr>
        <a:buFont typeface="Arial" panose="020B0604020202020204" pitchFamily="34" charset="0"/>
        <a:buChar char="•"/>
        <a:defRPr sz="1600" kern="1200">
          <a:solidFill>
            <a:schemeClr val="tx1"/>
          </a:solidFill>
          <a:latin typeface="+mn-lt"/>
          <a:ea typeface="+mn-ea"/>
          <a:cs typeface="+mn-cs"/>
        </a:defRPr>
      </a:lvl6pPr>
      <a:lvl7pPr marL="1296000" indent="-216000" algn="l" defTabSz="914400" rtl="0" eaLnBrk="1" latinLnBrk="0" hangingPunct="1">
        <a:lnSpc>
          <a:spcPct val="100000"/>
        </a:lnSpc>
        <a:spcBef>
          <a:spcPts val="0"/>
        </a:spcBef>
        <a:spcAft>
          <a:spcPts val="600"/>
        </a:spcAft>
        <a:buClr>
          <a:schemeClr val="accent1"/>
        </a:buClr>
        <a:buFont typeface="Arial" panose="020B0604020202020204" pitchFamily="34" charset="0"/>
        <a:buChar char="•"/>
        <a:defRPr sz="1600" kern="1200">
          <a:solidFill>
            <a:schemeClr val="tx1"/>
          </a:solidFill>
          <a:latin typeface="+mn-lt"/>
          <a:ea typeface="+mn-ea"/>
          <a:cs typeface="+mn-cs"/>
        </a:defRPr>
      </a:lvl7pPr>
      <a:lvl8pPr marL="1512000" indent="-216000" algn="l" defTabSz="914400" rtl="0" eaLnBrk="1" latinLnBrk="0" hangingPunct="1">
        <a:lnSpc>
          <a:spcPct val="100000"/>
        </a:lnSpc>
        <a:spcBef>
          <a:spcPts val="0"/>
        </a:spcBef>
        <a:spcAft>
          <a:spcPts val="600"/>
        </a:spcAft>
        <a:buClr>
          <a:schemeClr val="accent1"/>
        </a:buClr>
        <a:buFont typeface="Arial" panose="020B0604020202020204" pitchFamily="34" charset="0"/>
        <a:buChar char="•"/>
        <a:defRPr sz="1600" kern="1200">
          <a:solidFill>
            <a:schemeClr val="tx1"/>
          </a:solidFill>
          <a:latin typeface="+mn-lt"/>
          <a:ea typeface="+mn-ea"/>
          <a:cs typeface="+mn-cs"/>
        </a:defRPr>
      </a:lvl8pPr>
      <a:lvl9pPr marL="1728000" indent="-216000" algn="l" defTabSz="914400" rtl="0" eaLnBrk="1" latinLnBrk="0" hangingPunct="1">
        <a:lnSpc>
          <a:spcPct val="100000"/>
        </a:lnSpc>
        <a:spcBef>
          <a:spcPts val="0"/>
        </a:spcBef>
        <a:spcAft>
          <a:spcPts val="600"/>
        </a:spcAft>
        <a:buClr>
          <a:schemeClr val="accent1"/>
        </a:buClr>
        <a:buFont typeface="Arial" panose="020B0604020202020204" pitchFamily="34" charset="0"/>
        <a:buChar char="•"/>
        <a:defRPr sz="16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4" orient="horz" pos="391" userDrawn="1">
          <p15:clr>
            <a:srgbClr val="F26B43"/>
          </p15:clr>
        </p15:guide>
        <p15:guide id="5" orient="horz" pos="4156" userDrawn="1">
          <p15:clr>
            <a:srgbClr val="F26B43"/>
          </p15:clr>
        </p15:guide>
        <p15:guide id="6" orient="horz" pos="3974" userDrawn="1">
          <p15:clr>
            <a:srgbClr val="F26B43"/>
          </p15:clr>
        </p15:guide>
        <p15:guide id="7" orient="horz" pos="3838" userDrawn="1">
          <p15:clr>
            <a:srgbClr val="F26B43"/>
          </p15:clr>
        </p15:guide>
        <p15:guide id="8" orient="horz" pos="1117" userDrawn="1">
          <p15:clr>
            <a:srgbClr val="F26B43"/>
          </p15:clr>
        </p15:guide>
        <p15:guide id="9" pos="7469" userDrawn="1">
          <p15:clr>
            <a:srgbClr val="F26B43"/>
          </p15:clr>
        </p15:guide>
        <p15:guide id="10" pos="393" userDrawn="1">
          <p15:clr>
            <a:srgbClr val="F26B43"/>
          </p15:clr>
        </p15:guide>
        <p15:guide id="11" orient="horz" pos="858" userDrawn="1">
          <p15:clr>
            <a:srgbClr val="F26B43"/>
          </p15:clr>
        </p15:guide>
        <p15:guide id="12" orient="horz" pos="187"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oleObject" Target="../embeddings/oleObject27.bin"/><Relationship Id="rId2" Type="http://schemas.openxmlformats.org/officeDocument/2006/relationships/slideLayout" Target="../slideLayouts/slideLayout1.xml"/><Relationship Id="rId1" Type="http://schemas.openxmlformats.org/officeDocument/2006/relationships/tags" Target="../tags/tag28.xml"/><Relationship Id="rId5" Type="http://schemas.openxmlformats.org/officeDocument/2006/relationships/image" Target="../media/image13.png"/><Relationship Id="rId4" Type="http://schemas.openxmlformats.org/officeDocument/2006/relationships/image" Target="../media/image1.emf"/></Relationships>
</file>

<file path=ppt/slides/_rels/slide2.xml.rels><?xml version="1.0" encoding="UTF-8" standalone="yes"?>
<Relationships xmlns="http://schemas.openxmlformats.org/package/2006/relationships"><Relationship Id="rId3" Type="http://schemas.openxmlformats.org/officeDocument/2006/relationships/oleObject" Target="../embeddings/oleObject28.bin"/><Relationship Id="rId2" Type="http://schemas.openxmlformats.org/officeDocument/2006/relationships/slideLayout" Target="../slideLayouts/slideLayout8.xml"/><Relationship Id="rId1" Type="http://schemas.openxmlformats.org/officeDocument/2006/relationships/tags" Target="../tags/tag29.xml"/><Relationship Id="rId4" Type="http://schemas.openxmlformats.org/officeDocument/2006/relationships/image" Target="../media/image1.emf"/></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8.xml"/><Relationship Id="rId1" Type="http://schemas.openxmlformats.org/officeDocument/2006/relationships/tags" Target="../tags/tag30.xml"/><Relationship Id="rId6" Type="http://schemas.openxmlformats.org/officeDocument/2006/relationships/image" Target="../media/image14.png"/><Relationship Id="rId5" Type="http://schemas.openxmlformats.org/officeDocument/2006/relationships/image" Target="../media/image1.emf"/><Relationship Id="rId4" Type="http://schemas.openxmlformats.org/officeDocument/2006/relationships/oleObject" Target="../embeddings/oleObject29.bin"/></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8.xml"/><Relationship Id="rId1" Type="http://schemas.openxmlformats.org/officeDocument/2006/relationships/tags" Target="../tags/tag31.xml"/><Relationship Id="rId5" Type="http://schemas.openxmlformats.org/officeDocument/2006/relationships/image" Target="../media/image1.emf"/><Relationship Id="rId4" Type="http://schemas.openxmlformats.org/officeDocument/2006/relationships/oleObject" Target="../embeddings/oleObject30.bin"/></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9.xml"/><Relationship Id="rId1" Type="http://schemas.openxmlformats.org/officeDocument/2006/relationships/tags" Target="../tags/tag32.xml"/><Relationship Id="rId5" Type="http://schemas.openxmlformats.org/officeDocument/2006/relationships/image" Target="../media/image1.emf"/><Relationship Id="rId4" Type="http://schemas.openxmlformats.org/officeDocument/2006/relationships/oleObject" Target="../embeddings/oleObject31.bin"/></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9.xml"/><Relationship Id="rId1" Type="http://schemas.openxmlformats.org/officeDocument/2006/relationships/tags" Target="../tags/tag33.xml"/><Relationship Id="rId6" Type="http://schemas.openxmlformats.org/officeDocument/2006/relationships/image" Target="../media/image15.png"/><Relationship Id="rId5" Type="http://schemas.openxmlformats.org/officeDocument/2006/relationships/image" Target="../media/image1.emf"/><Relationship Id="rId4" Type="http://schemas.openxmlformats.org/officeDocument/2006/relationships/oleObject" Target="../embeddings/oleObject32.bin"/></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9.xml"/><Relationship Id="rId1" Type="http://schemas.openxmlformats.org/officeDocument/2006/relationships/tags" Target="../tags/tag34.xml"/><Relationship Id="rId6" Type="http://schemas.openxmlformats.org/officeDocument/2006/relationships/image" Target="../media/image16.png"/><Relationship Id="rId5" Type="http://schemas.openxmlformats.org/officeDocument/2006/relationships/image" Target="../media/image1.emf"/><Relationship Id="rId4" Type="http://schemas.openxmlformats.org/officeDocument/2006/relationships/oleObject" Target="../embeddings/oleObject33.bin"/></Relationships>
</file>

<file path=ppt/slides/_rels/slide8.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notesSlide" Target="../notesSlides/notesSlide6.xml"/><Relationship Id="rId7" Type="http://schemas.openxmlformats.org/officeDocument/2006/relationships/image" Target="../media/image17.png"/><Relationship Id="rId2" Type="http://schemas.openxmlformats.org/officeDocument/2006/relationships/slideLayout" Target="../slideLayouts/slideLayout9.xml"/><Relationship Id="rId1" Type="http://schemas.openxmlformats.org/officeDocument/2006/relationships/tags" Target="../tags/tag35.xml"/><Relationship Id="rId6" Type="http://schemas.openxmlformats.org/officeDocument/2006/relationships/image" Target="../media/image4.jpeg"/><Relationship Id="rId5" Type="http://schemas.openxmlformats.org/officeDocument/2006/relationships/image" Target="../media/image1.emf"/><Relationship Id="rId4" Type="http://schemas.openxmlformats.org/officeDocument/2006/relationships/oleObject" Target="../embeddings/oleObject34.bin"/></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xml"/><Relationship Id="rId1" Type="http://schemas.openxmlformats.org/officeDocument/2006/relationships/tags" Target="../tags/tag36.xml"/><Relationship Id="rId6" Type="http://schemas.openxmlformats.org/officeDocument/2006/relationships/image" Target="../media/image1.emf"/><Relationship Id="rId5" Type="http://schemas.openxmlformats.org/officeDocument/2006/relationships/oleObject" Target="../embeddings/oleObject35.bin"/><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37.xml"/><Relationship Id="rId6" Type="http://schemas.openxmlformats.org/officeDocument/2006/relationships/image" Target="../media/image13.png"/><Relationship Id="rId5" Type="http://schemas.openxmlformats.org/officeDocument/2006/relationships/image" Target="../media/image1.emf"/><Relationship Id="rId4" Type="http://schemas.openxmlformats.org/officeDocument/2006/relationships/oleObject" Target="../embeddings/oleObject36.bin"/></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3.xml"/><Relationship Id="rId1" Type="http://schemas.openxmlformats.org/officeDocument/2006/relationships/tags" Target="../tags/tag38.xml"/><Relationship Id="rId5" Type="http://schemas.openxmlformats.org/officeDocument/2006/relationships/image" Target="../media/image1.emf"/><Relationship Id="rId4" Type="http://schemas.openxmlformats.org/officeDocument/2006/relationships/oleObject" Target="../embeddings/oleObject37.bin"/></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4.xml"/><Relationship Id="rId1" Type="http://schemas.openxmlformats.org/officeDocument/2006/relationships/tags" Target="../tags/tag39.xml"/><Relationship Id="rId5" Type="http://schemas.openxmlformats.org/officeDocument/2006/relationships/image" Target="../media/image1.emf"/><Relationship Id="rId4" Type="http://schemas.openxmlformats.org/officeDocument/2006/relationships/oleObject" Target="../embeddings/oleObject38.bin"/></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39.bin"/><Relationship Id="rId2" Type="http://schemas.openxmlformats.org/officeDocument/2006/relationships/slideLayout" Target="../slideLayouts/slideLayout5.xml"/><Relationship Id="rId1" Type="http://schemas.openxmlformats.org/officeDocument/2006/relationships/tags" Target="../tags/tag40.xml"/><Relationship Id="rId5" Type="http://schemas.openxmlformats.org/officeDocument/2006/relationships/image" Target="../media/image19.jpeg"/><Relationship Id="rId4" Type="http://schemas.openxmlformats.org/officeDocument/2006/relationships/image" Target="../media/image1.emf"/></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8.xml"/><Relationship Id="rId1" Type="http://schemas.openxmlformats.org/officeDocument/2006/relationships/tags" Target="../tags/tag41.xml"/><Relationship Id="rId5" Type="http://schemas.openxmlformats.org/officeDocument/2006/relationships/image" Target="../media/image1.emf"/><Relationship Id="rId4" Type="http://schemas.openxmlformats.org/officeDocument/2006/relationships/oleObject" Target="../embeddings/oleObject40.bin"/></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0.xml"/><Relationship Id="rId1" Type="http://schemas.openxmlformats.org/officeDocument/2006/relationships/tags" Target="../tags/tag42.xml"/><Relationship Id="rId5" Type="http://schemas.openxmlformats.org/officeDocument/2006/relationships/image" Target="../media/image1.emf"/><Relationship Id="rId4" Type="http://schemas.openxmlformats.org/officeDocument/2006/relationships/oleObject" Target="../embeddings/oleObject41.bin"/></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1.xml"/><Relationship Id="rId1" Type="http://schemas.openxmlformats.org/officeDocument/2006/relationships/tags" Target="../tags/tag43.xml"/><Relationship Id="rId5" Type="http://schemas.openxmlformats.org/officeDocument/2006/relationships/image" Target="../media/image1.emf"/><Relationship Id="rId4" Type="http://schemas.openxmlformats.org/officeDocument/2006/relationships/oleObject" Target="../embeddings/oleObject42.bin"/></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2.xml"/><Relationship Id="rId1" Type="http://schemas.openxmlformats.org/officeDocument/2006/relationships/tags" Target="../tags/tag44.xml"/><Relationship Id="rId6" Type="http://schemas.openxmlformats.org/officeDocument/2006/relationships/image" Target="../media/image13.png"/><Relationship Id="rId5" Type="http://schemas.openxmlformats.org/officeDocument/2006/relationships/image" Target="../media/image1.emf"/><Relationship Id="rId4" Type="http://schemas.openxmlformats.org/officeDocument/2006/relationships/oleObject" Target="../embeddings/oleObject43.bin"/></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3.xml"/><Relationship Id="rId1" Type="http://schemas.openxmlformats.org/officeDocument/2006/relationships/tags" Target="../tags/tag45.xml"/><Relationship Id="rId6" Type="http://schemas.openxmlformats.org/officeDocument/2006/relationships/image" Target="../media/image13.png"/><Relationship Id="rId5" Type="http://schemas.openxmlformats.org/officeDocument/2006/relationships/image" Target="../media/image1.emf"/><Relationship Id="rId4" Type="http://schemas.openxmlformats.org/officeDocument/2006/relationships/oleObject" Target="../embeddings/oleObject44.bin"/></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6.xml"/><Relationship Id="rId7" Type="http://schemas.openxmlformats.org/officeDocument/2006/relationships/image" Target="../media/image17.png"/><Relationship Id="rId2" Type="http://schemas.openxmlformats.org/officeDocument/2006/relationships/slideLayout" Target="../slideLayouts/slideLayout14.xml"/><Relationship Id="rId1" Type="http://schemas.openxmlformats.org/officeDocument/2006/relationships/tags" Target="../tags/tag46.xml"/><Relationship Id="rId6" Type="http://schemas.openxmlformats.org/officeDocument/2006/relationships/image" Target="../media/image18.png"/><Relationship Id="rId5" Type="http://schemas.openxmlformats.org/officeDocument/2006/relationships/image" Target="../media/image1.emf"/><Relationship Id="rId4" Type="http://schemas.openxmlformats.org/officeDocument/2006/relationships/oleObject" Target="../embeddings/oleObject45.bin"/></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7.xml"/><Relationship Id="rId7" Type="http://schemas.openxmlformats.org/officeDocument/2006/relationships/image" Target="../media/image21.png"/><Relationship Id="rId2" Type="http://schemas.openxmlformats.org/officeDocument/2006/relationships/slideLayout" Target="../slideLayouts/slideLayout15.xml"/><Relationship Id="rId1" Type="http://schemas.openxmlformats.org/officeDocument/2006/relationships/tags" Target="../tags/tag47.xml"/><Relationship Id="rId6" Type="http://schemas.openxmlformats.org/officeDocument/2006/relationships/image" Target="../media/image20.jpg"/><Relationship Id="rId5" Type="http://schemas.openxmlformats.org/officeDocument/2006/relationships/image" Target="../media/image1.emf"/><Relationship Id="rId4" Type="http://schemas.openxmlformats.org/officeDocument/2006/relationships/oleObject" Target="../embeddings/oleObject46.bin"/></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8.xml"/><Relationship Id="rId7" Type="http://schemas.openxmlformats.org/officeDocument/2006/relationships/image" Target="../media/image23.jpeg"/><Relationship Id="rId2" Type="http://schemas.openxmlformats.org/officeDocument/2006/relationships/slideLayout" Target="../slideLayouts/slideLayout16.xml"/><Relationship Id="rId1" Type="http://schemas.openxmlformats.org/officeDocument/2006/relationships/tags" Target="../tags/tag48.xml"/><Relationship Id="rId6" Type="http://schemas.openxmlformats.org/officeDocument/2006/relationships/image" Target="../media/image22.jpeg"/><Relationship Id="rId5" Type="http://schemas.openxmlformats.org/officeDocument/2006/relationships/image" Target="../media/image1.emf"/><Relationship Id="rId4" Type="http://schemas.openxmlformats.org/officeDocument/2006/relationships/oleObject" Target="../embeddings/oleObject47.bin"/></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48.bin"/><Relationship Id="rId2" Type="http://schemas.openxmlformats.org/officeDocument/2006/relationships/slideLayout" Target="../slideLayouts/slideLayout17.xml"/><Relationship Id="rId1" Type="http://schemas.openxmlformats.org/officeDocument/2006/relationships/tags" Target="../tags/tag49.xml"/><Relationship Id="rId5" Type="http://schemas.openxmlformats.org/officeDocument/2006/relationships/image" Target="../media/image24.jpg"/><Relationship Id="rId4" Type="http://schemas.openxmlformats.org/officeDocument/2006/relationships/image" Target="../media/image1.emf"/></Relationships>
</file>

<file path=ppt/slides/_rels/slide23.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oleObject" Target="../embeddings/oleObject49.bin"/><Relationship Id="rId7" Type="http://schemas.openxmlformats.org/officeDocument/2006/relationships/image" Target="../media/image27.png"/><Relationship Id="rId2" Type="http://schemas.openxmlformats.org/officeDocument/2006/relationships/slideLayout" Target="../slideLayouts/slideLayout18.xml"/><Relationship Id="rId1" Type="http://schemas.openxmlformats.org/officeDocument/2006/relationships/tags" Target="../tags/tag50.xml"/><Relationship Id="rId6" Type="http://schemas.openxmlformats.org/officeDocument/2006/relationships/image" Target="../media/image26.png"/><Relationship Id="rId5" Type="http://schemas.openxmlformats.org/officeDocument/2006/relationships/image" Target="../media/image25.png"/><Relationship Id="rId10" Type="http://schemas.openxmlformats.org/officeDocument/2006/relationships/image" Target="../media/image30.png"/><Relationship Id="rId4" Type="http://schemas.openxmlformats.org/officeDocument/2006/relationships/image" Target="../media/image1.emf"/><Relationship Id="rId9" Type="http://schemas.openxmlformats.org/officeDocument/2006/relationships/image" Target="../media/image29.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9.xml"/><Relationship Id="rId1" Type="http://schemas.openxmlformats.org/officeDocument/2006/relationships/tags" Target="../tags/tag51.xml"/><Relationship Id="rId6" Type="http://schemas.openxmlformats.org/officeDocument/2006/relationships/image" Target="../media/image31.jpeg"/><Relationship Id="rId5" Type="http://schemas.openxmlformats.org/officeDocument/2006/relationships/image" Target="../media/image1.emf"/><Relationship Id="rId4" Type="http://schemas.openxmlformats.org/officeDocument/2006/relationships/oleObject" Target="../embeddings/oleObject50.bin"/></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9.xml"/><Relationship Id="rId1" Type="http://schemas.openxmlformats.org/officeDocument/2006/relationships/tags" Target="../tags/tag52.xml"/><Relationship Id="rId6" Type="http://schemas.openxmlformats.org/officeDocument/2006/relationships/image" Target="../media/image32.jpeg"/><Relationship Id="rId5" Type="http://schemas.openxmlformats.org/officeDocument/2006/relationships/image" Target="../media/image1.emf"/><Relationship Id="rId4" Type="http://schemas.openxmlformats.org/officeDocument/2006/relationships/oleObject" Target="../embeddings/oleObject51.bin"/></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0.xml"/><Relationship Id="rId1" Type="http://schemas.openxmlformats.org/officeDocument/2006/relationships/tags" Target="../tags/tag53.xml"/><Relationship Id="rId5" Type="http://schemas.openxmlformats.org/officeDocument/2006/relationships/image" Target="../media/image1.emf"/><Relationship Id="rId4" Type="http://schemas.openxmlformats.org/officeDocument/2006/relationships/oleObject" Target="../embeddings/oleObject52.bin"/></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1.xml"/><Relationship Id="rId1" Type="http://schemas.openxmlformats.org/officeDocument/2006/relationships/tags" Target="../tags/tag54.xml"/><Relationship Id="rId5" Type="http://schemas.openxmlformats.org/officeDocument/2006/relationships/image" Target="../media/image1.emf"/><Relationship Id="rId4" Type="http://schemas.openxmlformats.org/officeDocument/2006/relationships/oleObject" Target="../embeddings/oleObject53.bin"/></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2.xml"/><Relationship Id="rId1" Type="http://schemas.openxmlformats.org/officeDocument/2006/relationships/tags" Target="../tags/tag55.xml"/><Relationship Id="rId5" Type="http://schemas.openxmlformats.org/officeDocument/2006/relationships/image" Target="../media/image1.emf"/><Relationship Id="rId4" Type="http://schemas.openxmlformats.org/officeDocument/2006/relationships/oleObject" Target="../embeddings/oleObject54.bin"/></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3.xml"/><Relationship Id="rId1" Type="http://schemas.openxmlformats.org/officeDocument/2006/relationships/tags" Target="../tags/tag56.xml"/><Relationship Id="rId5" Type="http://schemas.openxmlformats.org/officeDocument/2006/relationships/image" Target="../media/image1.emf"/><Relationship Id="rId4" Type="http://schemas.openxmlformats.org/officeDocument/2006/relationships/oleObject" Target="../embeddings/oleObject55.bin"/></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24.xml"/><Relationship Id="rId1" Type="http://schemas.openxmlformats.org/officeDocument/2006/relationships/tags" Target="../tags/tag57.xml"/><Relationship Id="rId5" Type="http://schemas.openxmlformats.org/officeDocument/2006/relationships/image" Target="../media/image1.emf"/><Relationship Id="rId4" Type="http://schemas.openxmlformats.org/officeDocument/2006/relationships/oleObject" Target="../embeddings/oleObject56.bin"/></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25.xml"/><Relationship Id="rId1" Type="http://schemas.openxmlformats.org/officeDocument/2006/relationships/tags" Target="../tags/tag58.xml"/><Relationship Id="rId6" Type="http://schemas.openxmlformats.org/officeDocument/2006/relationships/image" Target="../media/image13.png"/><Relationship Id="rId5" Type="http://schemas.openxmlformats.org/officeDocument/2006/relationships/image" Target="../media/image1.emf"/><Relationship Id="rId4" Type="http://schemas.openxmlformats.org/officeDocument/2006/relationships/oleObject" Target="../embeddings/oleObject57.bin"/></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1.xml"/><Relationship Id="rId1" Type="http://schemas.openxmlformats.org/officeDocument/2006/relationships/tags" Target="../tags/tag59.xml"/><Relationship Id="rId6" Type="http://schemas.openxmlformats.org/officeDocument/2006/relationships/image" Target="../media/image1.emf"/><Relationship Id="rId5" Type="http://schemas.openxmlformats.org/officeDocument/2006/relationships/oleObject" Target="../embeddings/oleObject58.bin"/><Relationship Id="rId4" Type="http://schemas.openxmlformats.org/officeDocument/2006/relationships/image" Target="../media/image13.pn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9.xml"/><Relationship Id="rId1" Type="http://schemas.openxmlformats.org/officeDocument/2006/relationships/tags" Target="../tags/tag60.xml"/><Relationship Id="rId6" Type="http://schemas.openxmlformats.org/officeDocument/2006/relationships/image" Target="../media/image33.png"/><Relationship Id="rId5" Type="http://schemas.openxmlformats.org/officeDocument/2006/relationships/image" Target="../media/image1.emf"/><Relationship Id="rId4" Type="http://schemas.openxmlformats.org/officeDocument/2006/relationships/oleObject" Target="../embeddings/oleObject59.bin"/></Relationships>
</file>

<file path=ppt/slides/_rels/slide34.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notesSlide" Target="../notesSlides/notesSlide29.xml"/><Relationship Id="rId7" Type="http://schemas.openxmlformats.org/officeDocument/2006/relationships/image" Target="../media/image35.svg"/><Relationship Id="rId2" Type="http://schemas.openxmlformats.org/officeDocument/2006/relationships/slideLayout" Target="../slideLayouts/slideLayout9.xml"/><Relationship Id="rId1" Type="http://schemas.openxmlformats.org/officeDocument/2006/relationships/tags" Target="../tags/tag61.xml"/><Relationship Id="rId6" Type="http://schemas.openxmlformats.org/officeDocument/2006/relationships/image" Target="../media/image34.png"/><Relationship Id="rId5" Type="http://schemas.openxmlformats.org/officeDocument/2006/relationships/image" Target="../media/image1.emf"/><Relationship Id="rId4" Type="http://schemas.openxmlformats.org/officeDocument/2006/relationships/oleObject" Target="../embeddings/oleObject60.bin"/></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8.xml"/><Relationship Id="rId1" Type="http://schemas.openxmlformats.org/officeDocument/2006/relationships/tags" Target="../tags/tag62.xml"/><Relationship Id="rId5" Type="http://schemas.openxmlformats.org/officeDocument/2006/relationships/image" Target="../media/image1.emf"/><Relationship Id="rId4" Type="http://schemas.openxmlformats.org/officeDocument/2006/relationships/oleObject" Target="../embeddings/oleObject61.bin"/></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8.xml"/><Relationship Id="rId1" Type="http://schemas.openxmlformats.org/officeDocument/2006/relationships/tags" Target="../tags/tag63.xml"/><Relationship Id="rId6" Type="http://schemas.openxmlformats.org/officeDocument/2006/relationships/chart" Target="../charts/chart1.xml"/><Relationship Id="rId5" Type="http://schemas.openxmlformats.org/officeDocument/2006/relationships/image" Target="../media/image1.emf"/><Relationship Id="rId4" Type="http://schemas.openxmlformats.org/officeDocument/2006/relationships/oleObject" Target="../embeddings/oleObject62.bin"/></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8.xml"/><Relationship Id="rId1" Type="http://schemas.openxmlformats.org/officeDocument/2006/relationships/tags" Target="../tags/tag64.xml"/><Relationship Id="rId6" Type="http://schemas.openxmlformats.org/officeDocument/2006/relationships/chart" Target="../charts/chart2.xml"/><Relationship Id="rId5" Type="http://schemas.openxmlformats.org/officeDocument/2006/relationships/image" Target="../media/image1.emf"/><Relationship Id="rId4" Type="http://schemas.openxmlformats.org/officeDocument/2006/relationships/oleObject" Target="../embeddings/oleObject63.bin"/></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9.xml"/><Relationship Id="rId1" Type="http://schemas.openxmlformats.org/officeDocument/2006/relationships/tags" Target="../tags/tag65.xml"/><Relationship Id="rId5" Type="http://schemas.openxmlformats.org/officeDocument/2006/relationships/image" Target="../media/image1.emf"/><Relationship Id="rId4" Type="http://schemas.openxmlformats.org/officeDocument/2006/relationships/oleObject" Target="../embeddings/oleObject64.bin"/></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9.xml"/><Relationship Id="rId1" Type="http://schemas.openxmlformats.org/officeDocument/2006/relationships/tags" Target="../tags/tag66.xml"/><Relationship Id="rId5" Type="http://schemas.openxmlformats.org/officeDocument/2006/relationships/image" Target="../media/image1.emf"/><Relationship Id="rId4" Type="http://schemas.openxmlformats.org/officeDocument/2006/relationships/oleObject" Target="../embeddings/oleObject65.bin"/></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9.xml"/><Relationship Id="rId1" Type="http://schemas.openxmlformats.org/officeDocument/2006/relationships/tags" Target="../tags/tag67.xml"/><Relationship Id="rId5" Type="http://schemas.openxmlformats.org/officeDocument/2006/relationships/image" Target="../media/image1.emf"/><Relationship Id="rId4" Type="http://schemas.openxmlformats.org/officeDocument/2006/relationships/oleObject" Target="../embeddings/oleObject66.bin"/></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9.xml"/><Relationship Id="rId1" Type="http://schemas.openxmlformats.org/officeDocument/2006/relationships/tags" Target="../tags/tag68.xml"/><Relationship Id="rId6" Type="http://schemas.openxmlformats.org/officeDocument/2006/relationships/image" Target="../media/image37.png"/><Relationship Id="rId5" Type="http://schemas.openxmlformats.org/officeDocument/2006/relationships/image" Target="../media/image1.emf"/><Relationship Id="rId4" Type="http://schemas.openxmlformats.org/officeDocument/2006/relationships/oleObject" Target="../embeddings/oleObject67.bin"/></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9.xml"/><Relationship Id="rId1" Type="http://schemas.openxmlformats.org/officeDocument/2006/relationships/tags" Target="../tags/tag69.xml"/><Relationship Id="rId5" Type="http://schemas.openxmlformats.org/officeDocument/2006/relationships/image" Target="../media/image1.emf"/><Relationship Id="rId4" Type="http://schemas.openxmlformats.org/officeDocument/2006/relationships/oleObject" Target="../embeddings/oleObject68.bin"/></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1.xml"/><Relationship Id="rId1" Type="http://schemas.openxmlformats.org/officeDocument/2006/relationships/tags" Target="../tags/tag70.xml"/><Relationship Id="rId6" Type="http://schemas.openxmlformats.org/officeDocument/2006/relationships/image" Target="../media/image1.emf"/><Relationship Id="rId5" Type="http://schemas.openxmlformats.org/officeDocument/2006/relationships/oleObject" Target="../embeddings/oleObject69.bin"/><Relationship Id="rId4" Type="http://schemas.openxmlformats.org/officeDocument/2006/relationships/image" Target="../media/image13.png"/></Relationships>
</file>

<file path=ppt/slides/_rels/slide44.xml.rels><?xml version="1.0" encoding="UTF-8" standalone="yes"?>
<Relationships xmlns="http://schemas.openxmlformats.org/package/2006/relationships"><Relationship Id="rId13" Type="http://schemas.openxmlformats.org/officeDocument/2006/relationships/image" Target="../media/image46.png"/><Relationship Id="rId18" Type="http://schemas.openxmlformats.org/officeDocument/2006/relationships/image" Target="../media/image51.svg"/><Relationship Id="rId26" Type="http://schemas.openxmlformats.org/officeDocument/2006/relationships/image" Target="../media/image59.svg"/><Relationship Id="rId39" Type="http://schemas.openxmlformats.org/officeDocument/2006/relationships/image" Target="../media/image72.png"/><Relationship Id="rId21" Type="http://schemas.openxmlformats.org/officeDocument/2006/relationships/image" Target="../media/image54.png"/><Relationship Id="rId34" Type="http://schemas.openxmlformats.org/officeDocument/2006/relationships/image" Target="../media/image67.svg"/><Relationship Id="rId42" Type="http://schemas.openxmlformats.org/officeDocument/2006/relationships/image" Target="../media/image75.svg"/><Relationship Id="rId7" Type="http://schemas.openxmlformats.org/officeDocument/2006/relationships/image" Target="../media/image40.png"/><Relationship Id="rId2" Type="http://schemas.openxmlformats.org/officeDocument/2006/relationships/slideLayout" Target="../slideLayouts/slideLayout9.xml"/><Relationship Id="rId16" Type="http://schemas.openxmlformats.org/officeDocument/2006/relationships/image" Target="../media/image49.svg"/><Relationship Id="rId20" Type="http://schemas.openxmlformats.org/officeDocument/2006/relationships/image" Target="../media/image53.svg"/><Relationship Id="rId29" Type="http://schemas.openxmlformats.org/officeDocument/2006/relationships/image" Target="../media/image62.png"/><Relationship Id="rId41" Type="http://schemas.openxmlformats.org/officeDocument/2006/relationships/image" Target="../media/image74.png"/><Relationship Id="rId1" Type="http://schemas.openxmlformats.org/officeDocument/2006/relationships/tags" Target="../tags/tag71.xml"/><Relationship Id="rId6" Type="http://schemas.openxmlformats.org/officeDocument/2006/relationships/image" Target="../media/image39.svg"/><Relationship Id="rId11" Type="http://schemas.openxmlformats.org/officeDocument/2006/relationships/image" Target="../media/image44.png"/><Relationship Id="rId24" Type="http://schemas.openxmlformats.org/officeDocument/2006/relationships/image" Target="../media/image57.svg"/><Relationship Id="rId32" Type="http://schemas.openxmlformats.org/officeDocument/2006/relationships/image" Target="../media/image65.svg"/><Relationship Id="rId37" Type="http://schemas.openxmlformats.org/officeDocument/2006/relationships/image" Target="../media/image70.png"/><Relationship Id="rId40" Type="http://schemas.openxmlformats.org/officeDocument/2006/relationships/image" Target="../media/image73.svg"/><Relationship Id="rId5" Type="http://schemas.openxmlformats.org/officeDocument/2006/relationships/image" Target="../media/image38.png"/><Relationship Id="rId15" Type="http://schemas.openxmlformats.org/officeDocument/2006/relationships/image" Target="../media/image48.png"/><Relationship Id="rId23" Type="http://schemas.openxmlformats.org/officeDocument/2006/relationships/image" Target="../media/image56.png"/><Relationship Id="rId28" Type="http://schemas.openxmlformats.org/officeDocument/2006/relationships/image" Target="../media/image61.svg"/><Relationship Id="rId36" Type="http://schemas.openxmlformats.org/officeDocument/2006/relationships/image" Target="../media/image69.svg"/><Relationship Id="rId10" Type="http://schemas.openxmlformats.org/officeDocument/2006/relationships/image" Target="../media/image43.svg"/><Relationship Id="rId19" Type="http://schemas.openxmlformats.org/officeDocument/2006/relationships/image" Target="../media/image52.png"/><Relationship Id="rId31" Type="http://schemas.openxmlformats.org/officeDocument/2006/relationships/image" Target="../media/image64.png"/><Relationship Id="rId44" Type="http://schemas.openxmlformats.org/officeDocument/2006/relationships/image" Target="../media/image77.svg"/><Relationship Id="rId4" Type="http://schemas.openxmlformats.org/officeDocument/2006/relationships/image" Target="../media/image1.emf"/><Relationship Id="rId9" Type="http://schemas.openxmlformats.org/officeDocument/2006/relationships/image" Target="../media/image42.png"/><Relationship Id="rId14" Type="http://schemas.openxmlformats.org/officeDocument/2006/relationships/image" Target="../media/image47.svg"/><Relationship Id="rId22" Type="http://schemas.openxmlformats.org/officeDocument/2006/relationships/image" Target="../media/image55.svg"/><Relationship Id="rId27" Type="http://schemas.openxmlformats.org/officeDocument/2006/relationships/image" Target="../media/image60.png"/><Relationship Id="rId30" Type="http://schemas.openxmlformats.org/officeDocument/2006/relationships/image" Target="../media/image63.svg"/><Relationship Id="rId35" Type="http://schemas.openxmlformats.org/officeDocument/2006/relationships/image" Target="../media/image68.png"/><Relationship Id="rId43" Type="http://schemas.openxmlformats.org/officeDocument/2006/relationships/image" Target="../media/image76.png"/><Relationship Id="rId8" Type="http://schemas.openxmlformats.org/officeDocument/2006/relationships/image" Target="../media/image41.svg"/><Relationship Id="rId3" Type="http://schemas.openxmlformats.org/officeDocument/2006/relationships/oleObject" Target="../embeddings/oleObject70.bin"/><Relationship Id="rId12" Type="http://schemas.openxmlformats.org/officeDocument/2006/relationships/image" Target="../media/image45.svg"/><Relationship Id="rId17" Type="http://schemas.openxmlformats.org/officeDocument/2006/relationships/image" Target="../media/image50.png"/><Relationship Id="rId25" Type="http://schemas.openxmlformats.org/officeDocument/2006/relationships/image" Target="../media/image58.png"/><Relationship Id="rId33" Type="http://schemas.openxmlformats.org/officeDocument/2006/relationships/image" Target="../media/image66.png"/><Relationship Id="rId38" Type="http://schemas.openxmlformats.org/officeDocument/2006/relationships/image" Target="../media/image7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9EB1B1B8-64A0-DB82-A066-B1B7CDBC13CB}"/>
              </a:ext>
            </a:extLst>
          </p:cNvPr>
          <p:cNvGraphicFramePr>
            <a:graphicFrameLocks noChangeAspect="1"/>
          </p:cNvGraphicFramePr>
          <p:nvPr>
            <p:custDataLst>
              <p:tags r:id="rId1"/>
            </p:custDataLst>
            <p:extLst>
              <p:ext uri="{D42A27DB-BD31-4B8C-83A1-F6EECF244321}">
                <p14:modId xmlns:p14="http://schemas.microsoft.com/office/powerpoint/2010/main" val="9938412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306" imgH="306" progId="TCLayout.ActiveDocument.1">
                  <p:embed/>
                </p:oleObj>
              </mc:Choice>
              <mc:Fallback>
                <p:oleObj name="think-cell Folie" r:id="rId3" imgW="306" imgH="306" progId="TCLayout.ActiveDocument.1">
                  <p:embed/>
                  <p:pic>
                    <p:nvPicPr>
                      <p:cNvPr id="8" name="think-cell data - do not delete" hidden="1">
                        <a:extLst>
                          <a:ext uri="{FF2B5EF4-FFF2-40B4-BE49-F238E27FC236}">
                            <a16:creationId xmlns:a16="http://schemas.microsoft.com/office/drawing/2014/main" id="{9EB1B1B8-64A0-DB82-A066-B1B7CDBC13CB}"/>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pic>
        <p:nvPicPr>
          <p:cNvPr id="73" name="Bildplatzhalter" descr="Bild einer Person am Laptop. Bild füllt 2/3 der Seite aus, links Kapitelnummer, Titel und Untertitel, Bild ist änderbar.">
            <a:extLst>
              <a:ext uri="{FF2B5EF4-FFF2-40B4-BE49-F238E27FC236}">
                <a16:creationId xmlns:a16="http://schemas.microsoft.com/office/drawing/2014/main" id="{82331DBE-AA1A-EFB8-92BA-A40EA903AC49}"/>
              </a:ext>
            </a:extLst>
          </p:cNvPr>
          <p:cNvPicPr>
            <a:picLocks noGrp="1" noChangeAspect="1"/>
          </p:cNvPicPr>
          <p:nvPr>
            <p:ph type="pic" sz="quarter" idx="11"/>
          </p:nvPr>
        </p:nvPicPr>
        <p:blipFill>
          <a:blip r:embed="rId5"/>
          <a:srcRect l="728" r="728"/>
          <a:stretch/>
        </p:blipFill>
        <p:spPr bwMode="gray">
          <a:xfrm>
            <a:off x="1" y="0"/>
            <a:ext cx="4730111" cy="6858000"/>
          </a:xfrm>
          <a:solidFill>
            <a:schemeClr val="bg2"/>
          </a:solidFill>
        </p:spPr>
      </p:pic>
      <p:sp>
        <p:nvSpPr>
          <p:cNvPr id="4" name="Textplatzhalter Titel">
            <a:extLst>
              <a:ext uri="{FF2B5EF4-FFF2-40B4-BE49-F238E27FC236}">
                <a16:creationId xmlns:a16="http://schemas.microsoft.com/office/drawing/2014/main" id="{F04C31F8-1EAC-3E1D-CAE6-5236E3383601}"/>
              </a:ext>
            </a:extLst>
          </p:cNvPr>
          <p:cNvSpPr>
            <a:spLocks noGrp="1"/>
          </p:cNvSpPr>
          <p:nvPr>
            <p:ph type="ctrTitle"/>
          </p:nvPr>
        </p:nvSpPr>
        <p:spPr>
          <a:xfrm>
            <a:off x="5161920" y="1773239"/>
            <a:ext cx="6695118" cy="1354217"/>
          </a:xfrm>
        </p:spPr>
        <p:txBody>
          <a:bodyPr vert="horz"/>
          <a:lstStyle/>
          <a:p>
            <a:r>
              <a:rPr lang="de-DE" dirty="0"/>
              <a:t>msg Folienmaster</a:t>
            </a:r>
          </a:p>
        </p:txBody>
      </p:sp>
      <p:sp>
        <p:nvSpPr>
          <p:cNvPr id="79" name="Textplatzhalter">
            <a:extLst>
              <a:ext uri="{FF2B5EF4-FFF2-40B4-BE49-F238E27FC236}">
                <a16:creationId xmlns:a16="http://schemas.microsoft.com/office/drawing/2014/main" id="{9FBE954B-36EF-276E-B623-8F7C524D4213}"/>
              </a:ext>
            </a:extLst>
          </p:cNvPr>
          <p:cNvSpPr>
            <a:spLocks noGrp="1"/>
          </p:cNvSpPr>
          <p:nvPr>
            <p:ph type="body" sz="quarter" idx="10"/>
          </p:nvPr>
        </p:nvSpPr>
        <p:spPr>
          <a:xfrm>
            <a:off x="5161919" y="3270995"/>
            <a:ext cx="6695122" cy="369332"/>
          </a:xfrm>
        </p:spPr>
        <p:txBody>
          <a:bodyPr/>
          <a:lstStyle/>
          <a:p>
            <a:r>
              <a:rPr lang="de-DE" dirty="0" err="1"/>
              <a:t>Subtitle</a:t>
            </a:r>
            <a:r>
              <a:rPr lang="de-DE" dirty="0"/>
              <a:t> einfügen</a:t>
            </a:r>
          </a:p>
        </p:txBody>
      </p:sp>
    </p:spTree>
    <p:extLst>
      <p:ext uri="{BB962C8B-B14F-4D97-AF65-F5344CB8AC3E}">
        <p14:creationId xmlns:p14="http://schemas.microsoft.com/office/powerpoint/2010/main" val="30934940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think-cell data - do not delete" hidden="1">
            <a:extLst>
              <a:ext uri="{FF2B5EF4-FFF2-40B4-BE49-F238E27FC236}">
                <a16:creationId xmlns:a16="http://schemas.microsoft.com/office/drawing/2014/main" id="{EE0D1892-B885-D58D-2D74-9BB457D70109}"/>
              </a:ext>
            </a:extLst>
          </p:cNvPr>
          <p:cNvGraphicFramePr>
            <a:graphicFrameLocks noChangeAspect="1"/>
          </p:cNvGraphicFramePr>
          <p:nvPr>
            <p:custDataLst>
              <p:tags r:id="rId1"/>
            </p:custDataLst>
            <p:extLst>
              <p:ext uri="{D42A27DB-BD31-4B8C-83A1-F6EECF244321}">
                <p14:modId xmlns:p14="http://schemas.microsoft.com/office/powerpoint/2010/main" val="291619264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306" imgH="306" progId="TCLayout.ActiveDocument.1">
                  <p:embed/>
                </p:oleObj>
              </mc:Choice>
              <mc:Fallback>
                <p:oleObj name="think-cell Folie" r:id="rId3" imgW="306" imgH="306" progId="TCLayout.ActiveDocument.1">
                  <p:embed/>
                  <p:pic>
                    <p:nvPicPr>
                      <p:cNvPr id="9" name="think-cell data - do not delete" hidden="1">
                        <a:extLst>
                          <a:ext uri="{FF2B5EF4-FFF2-40B4-BE49-F238E27FC236}">
                            <a16:creationId xmlns:a16="http://schemas.microsoft.com/office/drawing/2014/main" id="{EE0D1892-B885-D58D-2D74-9BB457D7010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1" name="Textplatzhalter 10">
            <a:extLst>
              <a:ext uri="{FF2B5EF4-FFF2-40B4-BE49-F238E27FC236}">
                <a16:creationId xmlns:a16="http://schemas.microsoft.com/office/drawing/2014/main" id="{55241DD5-7F05-61B9-8281-D52C51E64E17}"/>
              </a:ext>
            </a:extLst>
          </p:cNvPr>
          <p:cNvSpPr>
            <a:spLocks noGrp="1"/>
          </p:cNvSpPr>
          <p:nvPr>
            <p:ph type="body" sz="quarter" idx="12"/>
          </p:nvPr>
        </p:nvSpPr>
        <p:spPr/>
        <p:txBody>
          <a:bodyPr/>
          <a:lstStyle/>
          <a:p>
            <a:r>
              <a:rPr lang="de-DE" dirty="0"/>
              <a:t>Optionaler </a:t>
            </a:r>
            <a:r>
              <a:rPr lang="de-DE" dirty="0" err="1"/>
              <a:t>Subtitle</a:t>
            </a:r>
            <a:endParaRPr lang="de-DE" dirty="0"/>
          </a:p>
        </p:txBody>
      </p:sp>
      <p:sp>
        <p:nvSpPr>
          <p:cNvPr id="7" name="Titel 6">
            <a:extLst>
              <a:ext uri="{FF2B5EF4-FFF2-40B4-BE49-F238E27FC236}">
                <a16:creationId xmlns:a16="http://schemas.microsoft.com/office/drawing/2014/main" id="{961D8BFC-F801-1259-118F-B32F4D042A99}"/>
              </a:ext>
            </a:extLst>
          </p:cNvPr>
          <p:cNvSpPr>
            <a:spLocks noGrp="1"/>
          </p:cNvSpPr>
          <p:nvPr>
            <p:ph type="title"/>
          </p:nvPr>
        </p:nvSpPr>
        <p:spPr/>
        <p:txBody>
          <a:bodyPr vert="horz"/>
          <a:lstStyle/>
          <a:p>
            <a:r>
              <a:rPr lang="de-DE" dirty="0"/>
              <a:t>Allgemeine Information</a:t>
            </a:r>
          </a:p>
        </p:txBody>
      </p:sp>
      <p:sp>
        <p:nvSpPr>
          <p:cNvPr id="10" name="Inhaltsplatzhalter 9">
            <a:extLst>
              <a:ext uri="{FF2B5EF4-FFF2-40B4-BE49-F238E27FC236}">
                <a16:creationId xmlns:a16="http://schemas.microsoft.com/office/drawing/2014/main" id="{5BAD3D8D-9D6D-1C53-691A-F506D1636340}"/>
              </a:ext>
            </a:extLst>
          </p:cNvPr>
          <p:cNvSpPr>
            <a:spLocks noGrp="1"/>
          </p:cNvSpPr>
          <p:nvPr>
            <p:ph idx="1"/>
          </p:nvPr>
        </p:nvSpPr>
        <p:spPr/>
        <p:txBody>
          <a:bodyPr/>
          <a:lstStyle/>
          <a:p>
            <a:r>
              <a:rPr lang="de-DE" sz="3600" dirty="0"/>
              <a:t>Die folgenden 6 Folien behandeln Grundlagen zum Corporate Design und dürfen gelöscht werden.</a:t>
            </a:r>
          </a:p>
        </p:txBody>
      </p:sp>
      <p:sp>
        <p:nvSpPr>
          <p:cNvPr id="5" name="Fußzeilenplatzhalter 4">
            <a:extLst>
              <a:ext uri="{FF2B5EF4-FFF2-40B4-BE49-F238E27FC236}">
                <a16:creationId xmlns:a16="http://schemas.microsoft.com/office/drawing/2014/main" id="{45DB0591-0431-7583-969D-FE7E2563FDB7}"/>
              </a:ext>
            </a:extLst>
          </p:cNvPr>
          <p:cNvSpPr>
            <a:spLocks noGrp="1"/>
          </p:cNvSpPr>
          <p:nvPr>
            <p:ph type="ftr" sz="quarter" idx="10"/>
          </p:nvPr>
        </p:nvSpPr>
        <p:spPr/>
        <p:txBody>
          <a:bodyPr/>
          <a:lstStyle/>
          <a:p>
            <a:r>
              <a:rPr lang="de-DE"/>
              <a:t>© msg systems ag | Titel einfügen | 2024</a:t>
            </a:r>
          </a:p>
        </p:txBody>
      </p:sp>
      <p:sp>
        <p:nvSpPr>
          <p:cNvPr id="6" name="Foliennummernplatzhalter 5">
            <a:extLst>
              <a:ext uri="{FF2B5EF4-FFF2-40B4-BE49-F238E27FC236}">
                <a16:creationId xmlns:a16="http://schemas.microsoft.com/office/drawing/2014/main" id="{B86B3350-4AC3-B4EA-3334-7267F5936A9C}"/>
              </a:ext>
            </a:extLst>
          </p:cNvPr>
          <p:cNvSpPr>
            <a:spLocks noGrp="1"/>
          </p:cNvSpPr>
          <p:nvPr>
            <p:ph type="sldNum" sz="quarter" idx="11"/>
          </p:nvPr>
        </p:nvSpPr>
        <p:spPr/>
        <p:txBody>
          <a:bodyPr/>
          <a:lstStyle/>
          <a:p>
            <a:fld id="{1FBD72F1-A42A-46B0-A7F8-CE6A9835826C}" type="slidenum">
              <a:rPr lang="de-DE" smtClean="0"/>
              <a:pPr/>
              <a:t>2</a:t>
            </a:fld>
            <a:endParaRPr lang="de-DE"/>
          </a:p>
        </p:txBody>
      </p:sp>
    </p:spTree>
    <p:extLst>
      <p:ext uri="{BB962C8B-B14F-4D97-AF65-F5344CB8AC3E}">
        <p14:creationId xmlns:p14="http://schemas.microsoft.com/office/powerpoint/2010/main" val="28254934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think-cell data - do not delete" hidden="1">
            <a:extLst>
              <a:ext uri="{FF2B5EF4-FFF2-40B4-BE49-F238E27FC236}">
                <a16:creationId xmlns:a16="http://schemas.microsoft.com/office/drawing/2014/main" id="{AF31655D-403A-67BD-05C7-7E54B8D6D1A1}"/>
              </a:ext>
            </a:extLst>
          </p:cNvPr>
          <p:cNvGraphicFramePr>
            <a:graphicFrameLocks noChangeAspect="1"/>
          </p:cNvGraphicFramePr>
          <p:nvPr>
            <p:custDataLst>
              <p:tags r:id="rId1"/>
            </p:custDataLst>
            <p:extLst>
              <p:ext uri="{D42A27DB-BD31-4B8C-83A1-F6EECF244321}">
                <p14:modId xmlns:p14="http://schemas.microsoft.com/office/powerpoint/2010/main" val="147173326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4" imgW="306" imgH="306" progId="TCLayout.ActiveDocument.1">
                  <p:embed/>
                </p:oleObj>
              </mc:Choice>
              <mc:Fallback>
                <p:oleObj name="think-cell Folie" r:id="rId4" imgW="306" imgH="306" progId="TCLayout.ActiveDocument.1">
                  <p:embed/>
                  <p:pic>
                    <p:nvPicPr>
                      <p:cNvPr id="9" name="think-cell data - do not delete" hidden="1">
                        <a:extLst>
                          <a:ext uri="{FF2B5EF4-FFF2-40B4-BE49-F238E27FC236}">
                            <a16:creationId xmlns:a16="http://schemas.microsoft.com/office/drawing/2014/main" id="{AF31655D-403A-67BD-05C7-7E54B8D6D1A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14" name="Textplatzhalter 13">
            <a:extLst>
              <a:ext uri="{FF2B5EF4-FFF2-40B4-BE49-F238E27FC236}">
                <a16:creationId xmlns:a16="http://schemas.microsoft.com/office/drawing/2014/main" id="{E7572B82-0F16-5C79-4FF9-A43201B71364}"/>
              </a:ext>
            </a:extLst>
          </p:cNvPr>
          <p:cNvSpPr>
            <a:spLocks noGrp="1"/>
          </p:cNvSpPr>
          <p:nvPr>
            <p:ph type="body" sz="quarter" idx="12"/>
          </p:nvPr>
        </p:nvSpPr>
        <p:spPr bwMode="gray">
          <a:xfrm>
            <a:off x="623888" y="296863"/>
            <a:ext cx="9488833" cy="169277"/>
          </a:xfrm>
        </p:spPr>
        <p:txBody>
          <a:bodyPr/>
          <a:lstStyle/>
          <a:p>
            <a:r>
              <a:rPr lang="de-DE" dirty="0"/>
              <a:t>Optionaler </a:t>
            </a:r>
            <a:r>
              <a:rPr lang="de-DE" dirty="0" err="1"/>
              <a:t>Subtitle</a:t>
            </a:r>
            <a:endParaRPr lang="de-DE" dirty="0"/>
          </a:p>
        </p:txBody>
      </p:sp>
      <p:sp>
        <p:nvSpPr>
          <p:cNvPr id="13" name="Titel 12">
            <a:extLst>
              <a:ext uri="{FF2B5EF4-FFF2-40B4-BE49-F238E27FC236}">
                <a16:creationId xmlns:a16="http://schemas.microsoft.com/office/drawing/2014/main" id="{6F7364D8-AD78-B3FE-6C59-E577F7C2A95A}"/>
              </a:ext>
            </a:extLst>
          </p:cNvPr>
          <p:cNvSpPr>
            <a:spLocks noGrp="1"/>
          </p:cNvSpPr>
          <p:nvPr>
            <p:ph type="title"/>
          </p:nvPr>
        </p:nvSpPr>
        <p:spPr bwMode="gray">
          <a:xfrm>
            <a:off x="623888" y="620713"/>
            <a:ext cx="9488833" cy="738664"/>
          </a:xfrm>
        </p:spPr>
        <p:txBody>
          <a:bodyPr vert="horz"/>
          <a:lstStyle/>
          <a:p>
            <a:r>
              <a:rPr lang="de-DE" dirty="0"/>
              <a:t>Aufzählungszeichen und </a:t>
            </a:r>
            <a:r>
              <a:rPr lang="de-DE" b="1" dirty="0">
                <a:latin typeface="+mj-lt"/>
              </a:rPr>
              <a:t>Hervorhebungen</a:t>
            </a:r>
          </a:p>
        </p:txBody>
      </p:sp>
      <p:sp>
        <p:nvSpPr>
          <p:cNvPr id="7" name="Inhaltsplatzhalter 6">
            <a:extLst>
              <a:ext uri="{FF2B5EF4-FFF2-40B4-BE49-F238E27FC236}">
                <a16:creationId xmlns:a16="http://schemas.microsoft.com/office/drawing/2014/main" id="{6CD619E6-5CEC-19B0-53D9-3FACE010F821}"/>
              </a:ext>
            </a:extLst>
          </p:cNvPr>
          <p:cNvSpPr>
            <a:spLocks noGrp="1"/>
          </p:cNvSpPr>
          <p:nvPr>
            <p:ph idx="1"/>
          </p:nvPr>
        </p:nvSpPr>
        <p:spPr bwMode="gray">
          <a:xfrm>
            <a:off x="623888" y="1773239"/>
            <a:ext cx="11233150" cy="4319586"/>
          </a:xfrm>
        </p:spPr>
        <p:txBody>
          <a:bodyPr/>
          <a:lstStyle/>
          <a:p>
            <a:r>
              <a:rPr lang="de-DE" dirty="0"/>
              <a:t>Textplatzhalter mit Fließtext </a:t>
            </a:r>
            <a:r>
              <a:rPr lang="de-DE" dirty="0" err="1"/>
              <a:t>Aptos</a:t>
            </a:r>
            <a:r>
              <a:rPr lang="de-DE" dirty="0"/>
              <a:t> 16 </a:t>
            </a:r>
            <a:r>
              <a:rPr lang="de-DE" dirty="0" err="1"/>
              <a:t>pt</a:t>
            </a:r>
            <a:r>
              <a:rPr lang="de-DE" dirty="0"/>
              <a:t> light linksbündig, </a:t>
            </a:r>
            <a:r>
              <a:rPr lang="de-DE" b="1" dirty="0">
                <a:latin typeface="+mj-lt"/>
              </a:rPr>
              <a:t>Hervorhebungen </a:t>
            </a:r>
            <a:r>
              <a:rPr lang="de-DE" b="1" dirty="0" err="1">
                <a:latin typeface="+mj-lt"/>
              </a:rPr>
              <a:t>Aptos</a:t>
            </a:r>
            <a:r>
              <a:rPr lang="de-DE" b="1" dirty="0">
                <a:latin typeface="+mj-lt"/>
              </a:rPr>
              <a:t> </a:t>
            </a:r>
            <a:r>
              <a:rPr lang="de-DE" b="1" dirty="0" err="1">
                <a:latin typeface="+mj-lt"/>
              </a:rPr>
              <a:t>Bold</a:t>
            </a:r>
            <a:r>
              <a:rPr lang="de-DE" b="1" dirty="0">
                <a:latin typeface="+mj-lt"/>
              </a:rPr>
              <a:t> </a:t>
            </a:r>
          </a:p>
          <a:p>
            <a:pPr lvl="1"/>
            <a:r>
              <a:rPr lang="de-DE" dirty="0"/>
              <a:t>Zweite Textebene</a:t>
            </a:r>
          </a:p>
          <a:p>
            <a:pPr lvl="2"/>
            <a:r>
              <a:rPr lang="de-DE" dirty="0"/>
              <a:t>Dritte Textebene</a:t>
            </a:r>
          </a:p>
          <a:p>
            <a:pPr lvl="3"/>
            <a:r>
              <a:rPr lang="de-DE" dirty="0"/>
              <a:t>Vierte Textebene</a:t>
            </a:r>
          </a:p>
          <a:p>
            <a:pPr lvl="4"/>
            <a:r>
              <a:rPr lang="de-DE" dirty="0"/>
              <a:t>Fünfte Textebene</a:t>
            </a:r>
            <a:endParaRPr lang="de-DE" sz="1600" i="1" dirty="0"/>
          </a:p>
        </p:txBody>
      </p:sp>
      <p:cxnSp>
        <p:nvCxnSpPr>
          <p:cNvPr id="23" name="Gerade Verbindung 27" descr="Pfeil zu Aufzählungspunkt Ebene 2">
            <a:extLst>
              <a:ext uri="{FF2B5EF4-FFF2-40B4-BE49-F238E27FC236}">
                <a16:creationId xmlns:a16="http://schemas.microsoft.com/office/drawing/2014/main" id="{D2BC6D7D-D341-0C09-CBC7-611DE195809B}"/>
              </a:ext>
              <a:ext uri="{C183D7F6-B498-43B3-948B-1728B52AA6E4}">
                <adec:decorative xmlns:adec="http://schemas.microsoft.com/office/drawing/2017/decorative" val="0"/>
              </a:ext>
            </a:extLst>
          </p:cNvPr>
          <p:cNvCxnSpPr>
            <a:cxnSpLocks/>
          </p:cNvCxnSpPr>
          <p:nvPr/>
        </p:nvCxnSpPr>
        <p:spPr bwMode="gray">
          <a:xfrm flipV="1">
            <a:off x="657956" y="2354580"/>
            <a:ext cx="0" cy="2042160"/>
          </a:xfrm>
          <a:prstGeom prst="line">
            <a:avLst/>
          </a:prstGeom>
          <a:ln w="9525">
            <a:solidFill>
              <a:schemeClr val="tx2"/>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4" name="Gerade Verbindung 28" descr="Pfeil zu Aufzählungspunkt Ebene 3">
            <a:extLst>
              <a:ext uri="{FF2B5EF4-FFF2-40B4-BE49-F238E27FC236}">
                <a16:creationId xmlns:a16="http://schemas.microsoft.com/office/drawing/2014/main" id="{F0DE82C1-AC8E-CA8B-983D-A6F2E72F616A}"/>
              </a:ext>
              <a:ext uri="{C183D7F6-B498-43B3-948B-1728B52AA6E4}">
                <adec:decorative xmlns:adec="http://schemas.microsoft.com/office/drawing/2017/decorative" val="0"/>
              </a:ext>
            </a:extLst>
          </p:cNvPr>
          <p:cNvCxnSpPr>
            <a:cxnSpLocks/>
          </p:cNvCxnSpPr>
          <p:nvPr/>
        </p:nvCxnSpPr>
        <p:spPr bwMode="gray">
          <a:xfrm flipV="1">
            <a:off x="870149" y="2651760"/>
            <a:ext cx="0" cy="1744980"/>
          </a:xfrm>
          <a:prstGeom prst="line">
            <a:avLst/>
          </a:prstGeom>
          <a:ln w="9525">
            <a:solidFill>
              <a:schemeClr val="tx2"/>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7" name="Gerade Verbindung 28" descr="Pfeil zu Aufzählungspunkt Ebene 4">
            <a:extLst>
              <a:ext uri="{FF2B5EF4-FFF2-40B4-BE49-F238E27FC236}">
                <a16:creationId xmlns:a16="http://schemas.microsoft.com/office/drawing/2014/main" id="{E153D8BE-0EFC-D1F1-02AB-92A001E48B8E}"/>
              </a:ext>
              <a:ext uri="{C183D7F6-B498-43B3-948B-1728B52AA6E4}">
                <adec:decorative xmlns:adec="http://schemas.microsoft.com/office/drawing/2017/decorative" val="0"/>
              </a:ext>
            </a:extLst>
          </p:cNvPr>
          <p:cNvCxnSpPr>
            <a:cxnSpLocks/>
          </p:cNvCxnSpPr>
          <p:nvPr/>
        </p:nvCxnSpPr>
        <p:spPr bwMode="gray">
          <a:xfrm flipV="1">
            <a:off x="1083509" y="2979420"/>
            <a:ext cx="0" cy="1417320"/>
          </a:xfrm>
          <a:prstGeom prst="line">
            <a:avLst/>
          </a:prstGeom>
          <a:ln w="9525">
            <a:solidFill>
              <a:schemeClr val="tx2"/>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8" name="Gerade Verbindung 28" descr="Pfeil zu Aufzählungspunkt Ebene 5">
            <a:extLst>
              <a:ext uri="{FF2B5EF4-FFF2-40B4-BE49-F238E27FC236}">
                <a16:creationId xmlns:a16="http://schemas.microsoft.com/office/drawing/2014/main" id="{1B7E7768-8FA2-571F-6963-84ADC020A688}"/>
              </a:ext>
              <a:ext uri="{C183D7F6-B498-43B3-948B-1728B52AA6E4}">
                <adec:decorative xmlns:adec="http://schemas.microsoft.com/office/drawing/2017/decorative" val="0"/>
              </a:ext>
            </a:extLst>
          </p:cNvPr>
          <p:cNvCxnSpPr>
            <a:cxnSpLocks/>
          </p:cNvCxnSpPr>
          <p:nvPr/>
        </p:nvCxnSpPr>
        <p:spPr bwMode="gray">
          <a:xfrm flipV="1">
            <a:off x="1304489" y="3314700"/>
            <a:ext cx="0" cy="1082040"/>
          </a:xfrm>
          <a:prstGeom prst="line">
            <a:avLst/>
          </a:prstGeom>
          <a:ln w="9525">
            <a:solidFill>
              <a:schemeClr val="tx2"/>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5" name="Inhaltsplatzhalter 2">
            <a:extLst>
              <a:ext uri="{FF2B5EF4-FFF2-40B4-BE49-F238E27FC236}">
                <a16:creationId xmlns:a16="http://schemas.microsoft.com/office/drawing/2014/main" id="{4FF11315-F54E-CA2D-E025-87FB83ACFC74}"/>
              </a:ext>
            </a:extLst>
          </p:cNvPr>
          <p:cNvSpPr txBox="1">
            <a:spLocks/>
          </p:cNvSpPr>
          <p:nvPr/>
        </p:nvSpPr>
        <p:spPr bwMode="gray">
          <a:xfrm>
            <a:off x="623888" y="4475518"/>
            <a:ext cx="11233150" cy="815608"/>
          </a:xfrm>
          <a:prstGeom prst="rect">
            <a:avLst/>
          </a:prstGeom>
        </p:spPr>
        <p:txBody>
          <a:bodyPr vert="horz" wrap="square" lIns="0" tIns="0" rIns="0" bIns="0" rtlCol="0">
            <a:spAutoFit/>
          </a:bodyPr>
          <a:lstStyle>
            <a:lvl1pPr marL="216000" indent="-216000" algn="l" defTabSz="914400" rtl="0" eaLnBrk="1" latinLnBrk="0" hangingPunct="1">
              <a:lnSpc>
                <a:spcPct val="100000"/>
              </a:lnSpc>
              <a:spcBef>
                <a:spcPts val="600"/>
              </a:spcBef>
              <a:buClr>
                <a:schemeClr val="tx1"/>
              </a:buClr>
              <a:buFont typeface="Arial" panose="020B0604020202020204" pitchFamily="34" charset="0"/>
              <a:buChar char="ˣ"/>
              <a:defRPr sz="1400" kern="1200">
                <a:solidFill>
                  <a:schemeClr val="tx1"/>
                </a:solidFill>
                <a:latin typeface="+mn-lt"/>
                <a:ea typeface="+mn-ea"/>
                <a:cs typeface="+mn-cs"/>
              </a:defRPr>
            </a:lvl1pPr>
            <a:lvl2pPr marL="432000" indent="-216000" algn="l" defTabSz="914400" rtl="0" eaLnBrk="1" latinLnBrk="0" hangingPunct="1">
              <a:lnSpc>
                <a:spcPct val="100000"/>
              </a:lnSpc>
              <a:spcBef>
                <a:spcPts val="600"/>
              </a:spcBef>
              <a:buClr>
                <a:schemeClr val="tx1"/>
              </a:buClr>
              <a:buFont typeface="Arial" panose="020B0604020202020204" pitchFamily="34" charset="0"/>
              <a:buChar char="ˣ"/>
              <a:defRPr sz="1400" kern="1200">
                <a:solidFill>
                  <a:schemeClr val="tx1"/>
                </a:solidFill>
                <a:latin typeface="+mn-lt"/>
                <a:ea typeface="+mn-ea"/>
                <a:cs typeface="+mn-cs"/>
              </a:defRPr>
            </a:lvl2pPr>
            <a:lvl3pPr marL="648000" indent="-216000" algn="l" defTabSz="914400" rtl="0" eaLnBrk="1" latinLnBrk="0" hangingPunct="1">
              <a:lnSpc>
                <a:spcPct val="100000"/>
              </a:lnSpc>
              <a:spcBef>
                <a:spcPts val="600"/>
              </a:spcBef>
              <a:buClr>
                <a:schemeClr val="tx1"/>
              </a:buClr>
              <a:buFont typeface="Arial" panose="020B0604020202020204" pitchFamily="34" charset="0"/>
              <a:buChar char="ˣ"/>
              <a:defRPr sz="1400" kern="1200">
                <a:solidFill>
                  <a:schemeClr val="tx1"/>
                </a:solidFill>
                <a:latin typeface="+mn-lt"/>
                <a:ea typeface="+mn-ea"/>
                <a:cs typeface="+mn-cs"/>
              </a:defRPr>
            </a:lvl3pPr>
            <a:lvl4pPr marL="864000" indent="-216000" algn="l" defTabSz="914400" rtl="0" eaLnBrk="1" latinLnBrk="0" hangingPunct="1">
              <a:lnSpc>
                <a:spcPct val="100000"/>
              </a:lnSpc>
              <a:spcBef>
                <a:spcPts val="600"/>
              </a:spcBef>
              <a:buClr>
                <a:schemeClr val="tx1"/>
              </a:buClr>
              <a:buFont typeface="Arial" panose="020B0604020202020204" pitchFamily="34" charset="0"/>
              <a:buChar char="ˣ"/>
              <a:defRPr sz="1400" kern="1200">
                <a:solidFill>
                  <a:schemeClr val="tx1"/>
                </a:solidFill>
                <a:latin typeface="+mn-lt"/>
                <a:ea typeface="+mn-ea"/>
                <a:cs typeface="+mn-cs"/>
              </a:defRPr>
            </a:lvl4pPr>
            <a:lvl5pPr marL="1080000" indent="-216000" algn="l" defTabSz="914400" rtl="0" eaLnBrk="1" latinLnBrk="0" hangingPunct="1">
              <a:lnSpc>
                <a:spcPct val="100000"/>
              </a:lnSpc>
              <a:spcBef>
                <a:spcPts val="600"/>
              </a:spcBef>
              <a:buClr>
                <a:schemeClr val="tx1"/>
              </a:buClr>
              <a:buFont typeface="Arial" panose="020B0604020202020204" pitchFamily="34" charset="0"/>
              <a:buChar char="ˣ"/>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1371600">
              <a:spcBef>
                <a:spcPts val="0"/>
              </a:spcBef>
              <a:spcAft>
                <a:spcPts val="300"/>
              </a:spcAft>
              <a:buClr>
                <a:schemeClr val="accent1"/>
              </a:buClr>
              <a:buFont typeface="Arial" panose="020B0604020202020204" pitchFamily="34" charset="0"/>
              <a:buChar char="•"/>
            </a:pPr>
            <a:r>
              <a:rPr lang="de-DE" sz="1200" dirty="0"/>
              <a:t>Um ein sauberes Arbeiten mit den Aufzählungszeichen zu ermöglichen, bitte immer einen </a:t>
            </a:r>
            <a:r>
              <a:rPr lang="de-DE" sz="1200" b="1" dirty="0">
                <a:latin typeface="+mj-lt"/>
              </a:rPr>
              <a:t>Textplatzhalter</a:t>
            </a:r>
            <a:r>
              <a:rPr lang="de-DE" sz="1200" dirty="0"/>
              <a:t> nutzen </a:t>
            </a:r>
            <a:br>
              <a:rPr lang="de-DE" sz="1200" dirty="0"/>
            </a:br>
            <a:r>
              <a:rPr lang="de-DE" sz="1200" dirty="0"/>
              <a:t>und kein „normales“ Textfeld, welches über „Einfügen“ </a:t>
            </a:r>
            <a:r>
              <a:rPr lang="de-DE" sz="1200" dirty="0">
                <a:sym typeface="Wingdings" panose="05000000000000000000" pitchFamily="2" charset="2"/>
              </a:rPr>
              <a:t></a:t>
            </a:r>
            <a:r>
              <a:rPr lang="de-DE" sz="1200" dirty="0"/>
              <a:t> „Textfeld“ erstellt wird</a:t>
            </a:r>
          </a:p>
          <a:p>
            <a:pPr defTabSz="1371600">
              <a:spcBef>
                <a:spcPts val="0"/>
              </a:spcBef>
              <a:spcAft>
                <a:spcPts val="300"/>
              </a:spcAft>
              <a:buClr>
                <a:schemeClr val="accent1"/>
              </a:buClr>
              <a:buFont typeface="Arial" panose="020B0604020202020204" pitchFamily="34" charset="0"/>
              <a:buChar char="•"/>
            </a:pPr>
            <a:r>
              <a:rPr lang="de-DE" sz="1200" dirty="0"/>
              <a:t>Textplatzhalter können sobald sie befüllt sind auch kopiert werden, kopierte Platzhalter behalten dann ihre automatischen Formatierungen bei</a:t>
            </a:r>
          </a:p>
          <a:p>
            <a:pPr defTabSz="1371600">
              <a:spcBef>
                <a:spcPts val="0"/>
              </a:spcBef>
              <a:spcAft>
                <a:spcPts val="300"/>
              </a:spcAft>
              <a:buClr>
                <a:schemeClr val="accent1"/>
              </a:buClr>
              <a:buFont typeface="Arial" panose="020B0604020202020204" pitchFamily="34" charset="0"/>
              <a:buChar char="•"/>
            </a:pPr>
            <a:r>
              <a:rPr lang="de-DE" sz="1200" dirty="0"/>
              <a:t>Automatische Einrückung erfolgt </a:t>
            </a:r>
            <a:r>
              <a:rPr lang="de-DE" sz="1200" dirty="0">
                <a:latin typeface="+mj-lt"/>
              </a:rPr>
              <a:t>ausschließlich</a:t>
            </a:r>
            <a:r>
              <a:rPr lang="de-DE" sz="1200" dirty="0"/>
              <a:t> in </a:t>
            </a:r>
            <a:r>
              <a:rPr lang="de-DE" sz="1200" dirty="0">
                <a:latin typeface="+mj-lt"/>
              </a:rPr>
              <a:t>Textplatzhaltern</a:t>
            </a:r>
            <a:r>
              <a:rPr lang="de-DE" sz="1200" dirty="0"/>
              <a:t> über höher/tiefer Stufen               (oder Umschalttaste + Alt + </a:t>
            </a:r>
            <a:r>
              <a:rPr lang="de-DE" sz="1200" dirty="0">
                <a:sym typeface="Wingdings" panose="05000000000000000000" pitchFamily="2" charset="2"/>
              </a:rPr>
              <a:t></a:t>
            </a:r>
            <a:r>
              <a:rPr lang="de-DE" sz="1200" dirty="0"/>
              <a:t> / </a:t>
            </a:r>
            <a:r>
              <a:rPr lang="de-DE" sz="1200" dirty="0">
                <a:sym typeface="Wingdings" panose="05000000000000000000" pitchFamily="2" charset="2"/>
              </a:rPr>
              <a:t></a:t>
            </a:r>
            <a:r>
              <a:rPr lang="de-DE" sz="1200" dirty="0"/>
              <a:t>)</a:t>
            </a:r>
          </a:p>
        </p:txBody>
      </p:sp>
      <p:pic>
        <p:nvPicPr>
          <p:cNvPr id="26" name="Grafik 25" descr="Kleiner Screenshot der Menüknöpfe für höher/tiefer Stufen">
            <a:extLst>
              <a:ext uri="{FF2B5EF4-FFF2-40B4-BE49-F238E27FC236}">
                <a16:creationId xmlns:a16="http://schemas.microsoft.com/office/drawing/2014/main" id="{DF322DE6-2B84-EA45-CD0C-96924E4E4797}"/>
              </a:ext>
              <a:ext uri="{C183D7F6-B498-43B3-948B-1728B52AA6E4}">
                <adec:decorative xmlns:adec="http://schemas.microsoft.com/office/drawing/2017/decorative" val="0"/>
              </a:ext>
            </a:extLst>
          </p:cNvPr>
          <p:cNvPicPr>
            <a:picLocks noChangeAspect="1"/>
          </p:cNvPicPr>
          <p:nvPr/>
        </p:nvPicPr>
        <p:blipFill rotWithShape="1">
          <a:blip r:embed="rId6"/>
          <a:srcRect l="6771" t="9271" r="1" b="1"/>
          <a:stretch/>
        </p:blipFill>
        <p:spPr bwMode="gray">
          <a:xfrm>
            <a:off x="6742383" y="5080000"/>
            <a:ext cx="335794" cy="198636"/>
          </a:xfrm>
          <a:prstGeom prst="rect">
            <a:avLst/>
          </a:prstGeom>
        </p:spPr>
      </p:pic>
      <p:sp>
        <p:nvSpPr>
          <p:cNvPr id="3" name="Fußzeilenplatzhalter 2">
            <a:extLst>
              <a:ext uri="{FF2B5EF4-FFF2-40B4-BE49-F238E27FC236}">
                <a16:creationId xmlns:a16="http://schemas.microsoft.com/office/drawing/2014/main" id="{FDD1D9A1-21F4-F6C0-5450-96230408BD61}"/>
              </a:ext>
            </a:extLst>
          </p:cNvPr>
          <p:cNvSpPr>
            <a:spLocks noGrp="1"/>
          </p:cNvSpPr>
          <p:nvPr>
            <p:ph type="ftr" sz="quarter" idx="10"/>
          </p:nvPr>
        </p:nvSpPr>
        <p:spPr bwMode="gray">
          <a:xfrm>
            <a:off x="1271954" y="6443762"/>
            <a:ext cx="4968501" cy="153888"/>
          </a:xfrm>
        </p:spPr>
        <p:txBody>
          <a:bodyPr/>
          <a:lstStyle/>
          <a:p>
            <a:r>
              <a:rPr lang="de-DE"/>
              <a:t>© msg systems ag | Titel einfügen | 2024</a:t>
            </a:r>
            <a:endParaRPr lang="de-DE" dirty="0"/>
          </a:p>
        </p:txBody>
      </p:sp>
      <p:sp>
        <p:nvSpPr>
          <p:cNvPr id="4" name="Foliennummernplatzhalter 3">
            <a:extLst>
              <a:ext uri="{FF2B5EF4-FFF2-40B4-BE49-F238E27FC236}">
                <a16:creationId xmlns:a16="http://schemas.microsoft.com/office/drawing/2014/main" id="{D38CC756-07AC-F7E1-8CE6-B8F7CDD07C51}"/>
              </a:ext>
            </a:extLst>
          </p:cNvPr>
          <p:cNvSpPr>
            <a:spLocks noGrp="1"/>
          </p:cNvSpPr>
          <p:nvPr>
            <p:ph type="sldNum" sz="quarter" idx="11"/>
          </p:nvPr>
        </p:nvSpPr>
        <p:spPr bwMode="gray">
          <a:xfrm>
            <a:off x="623888" y="6443762"/>
            <a:ext cx="431620" cy="153888"/>
          </a:xfrm>
        </p:spPr>
        <p:txBody>
          <a:bodyPr/>
          <a:lstStyle/>
          <a:p>
            <a:fld id="{1FBD72F1-A42A-46B0-A7F8-CE6A9835826C}" type="slidenum">
              <a:rPr lang="de-DE" smtClean="0"/>
              <a:pPr/>
              <a:t>3</a:t>
            </a:fld>
            <a:endParaRPr lang="de-DE" dirty="0"/>
          </a:p>
        </p:txBody>
      </p:sp>
    </p:spTree>
    <p:extLst>
      <p:ext uri="{BB962C8B-B14F-4D97-AF65-F5344CB8AC3E}">
        <p14:creationId xmlns:p14="http://schemas.microsoft.com/office/powerpoint/2010/main" val="16632904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think-cell data - do not delete" hidden="1">
            <a:extLst>
              <a:ext uri="{FF2B5EF4-FFF2-40B4-BE49-F238E27FC236}">
                <a16:creationId xmlns:a16="http://schemas.microsoft.com/office/drawing/2014/main" id="{AF31655D-403A-67BD-05C7-7E54B8D6D1A1}"/>
              </a:ext>
            </a:extLst>
          </p:cNvPr>
          <p:cNvGraphicFramePr>
            <a:graphicFrameLocks noChangeAspect="1"/>
          </p:cNvGraphicFramePr>
          <p:nvPr>
            <p:custDataLst>
              <p:tags r:id="rId1"/>
            </p:custDataLst>
            <p:extLst>
              <p:ext uri="{D42A27DB-BD31-4B8C-83A1-F6EECF244321}">
                <p14:modId xmlns:p14="http://schemas.microsoft.com/office/powerpoint/2010/main" val="171157101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4" imgW="306" imgH="306" progId="TCLayout.ActiveDocument.1">
                  <p:embed/>
                </p:oleObj>
              </mc:Choice>
              <mc:Fallback>
                <p:oleObj name="think-cell Folie" r:id="rId4" imgW="306" imgH="306" progId="TCLayout.ActiveDocument.1">
                  <p:embed/>
                  <p:pic>
                    <p:nvPicPr>
                      <p:cNvPr id="9" name="think-cell data - do not delete" hidden="1">
                        <a:extLst>
                          <a:ext uri="{FF2B5EF4-FFF2-40B4-BE49-F238E27FC236}">
                            <a16:creationId xmlns:a16="http://schemas.microsoft.com/office/drawing/2014/main" id="{AF31655D-403A-67BD-05C7-7E54B8D6D1A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14" name="Textplatzhalter 13">
            <a:extLst>
              <a:ext uri="{FF2B5EF4-FFF2-40B4-BE49-F238E27FC236}">
                <a16:creationId xmlns:a16="http://schemas.microsoft.com/office/drawing/2014/main" id="{E7572B82-0F16-5C79-4FF9-A43201B71364}"/>
              </a:ext>
            </a:extLst>
          </p:cNvPr>
          <p:cNvSpPr>
            <a:spLocks noGrp="1"/>
          </p:cNvSpPr>
          <p:nvPr>
            <p:ph type="body" sz="quarter" idx="12"/>
          </p:nvPr>
        </p:nvSpPr>
        <p:spPr bwMode="gray">
          <a:xfrm>
            <a:off x="623888" y="296863"/>
            <a:ext cx="9488833" cy="169277"/>
          </a:xfrm>
        </p:spPr>
        <p:txBody>
          <a:bodyPr/>
          <a:lstStyle/>
          <a:p>
            <a:r>
              <a:rPr lang="de-DE" dirty="0"/>
              <a:t>Optionaler </a:t>
            </a:r>
            <a:r>
              <a:rPr lang="de-DE" dirty="0" err="1"/>
              <a:t>Subtitle</a:t>
            </a:r>
            <a:endParaRPr lang="de-DE" dirty="0"/>
          </a:p>
        </p:txBody>
      </p:sp>
      <p:sp>
        <p:nvSpPr>
          <p:cNvPr id="13" name="Titel 12">
            <a:extLst>
              <a:ext uri="{FF2B5EF4-FFF2-40B4-BE49-F238E27FC236}">
                <a16:creationId xmlns:a16="http://schemas.microsoft.com/office/drawing/2014/main" id="{6F7364D8-AD78-B3FE-6C59-E577F7C2A95A}"/>
              </a:ext>
            </a:extLst>
          </p:cNvPr>
          <p:cNvSpPr>
            <a:spLocks noGrp="1"/>
          </p:cNvSpPr>
          <p:nvPr>
            <p:ph type="title"/>
          </p:nvPr>
        </p:nvSpPr>
        <p:spPr bwMode="gray">
          <a:xfrm>
            <a:off x="623888" y="620713"/>
            <a:ext cx="9488833" cy="738664"/>
          </a:xfrm>
        </p:spPr>
        <p:txBody>
          <a:bodyPr vert="horz"/>
          <a:lstStyle/>
          <a:p>
            <a:r>
              <a:rPr lang="de-DE" dirty="0"/>
              <a:t>Schriften</a:t>
            </a:r>
          </a:p>
        </p:txBody>
      </p:sp>
      <p:sp>
        <p:nvSpPr>
          <p:cNvPr id="7" name="Inhaltsplatzhalter 6">
            <a:extLst>
              <a:ext uri="{FF2B5EF4-FFF2-40B4-BE49-F238E27FC236}">
                <a16:creationId xmlns:a16="http://schemas.microsoft.com/office/drawing/2014/main" id="{6CD619E6-5CEC-19B0-53D9-3FACE010F821}"/>
              </a:ext>
            </a:extLst>
          </p:cNvPr>
          <p:cNvSpPr>
            <a:spLocks noGrp="1"/>
          </p:cNvSpPr>
          <p:nvPr>
            <p:ph idx="1"/>
          </p:nvPr>
        </p:nvSpPr>
        <p:spPr bwMode="gray">
          <a:xfrm>
            <a:off x="623888" y="1773239"/>
            <a:ext cx="11233150" cy="4319586"/>
          </a:xfrm>
        </p:spPr>
        <p:txBody>
          <a:bodyPr>
            <a:noAutofit/>
          </a:bodyPr>
          <a:lstStyle/>
          <a:p>
            <a:r>
              <a:rPr lang="de-DE" dirty="0"/>
              <a:t>Textplatzhalter mit Fließtext </a:t>
            </a:r>
            <a:r>
              <a:rPr lang="de-DE" dirty="0" err="1"/>
              <a:t>Aptos</a:t>
            </a:r>
            <a:r>
              <a:rPr lang="de-DE" dirty="0"/>
              <a:t> 16 </a:t>
            </a:r>
            <a:r>
              <a:rPr lang="de-DE" dirty="0" err="1"/>
              <a:t>pt</a:t>
            </a:r>
            <a:r>
              <a:rPr lang="de-DE" dirty="0"/>
              <a:t> light linksbündig, </a:t>
            </a:r>
            <a:r>
              <a:rPr lang="de-DE" b="1" dirty="0">
                <a:latin typeface="+mj-lt"/>
              </a:rPr>
              <a:t>Hervorhebungen </a:t>
            </a:r>
            <a:r>
              <a:rPr lang="de-DE" b="1" dirty="0" err="1">
                <a:latin typeface="+mj-lt"/>
              </a:rPr>
              <a:t>Aptos</a:t>
            </a:r>
            <a:r>
              <a:rPr lang="de-DE" b="1" dirty="0">
                <a:latin typeface="+mj-lt"/>
              </a:rPr>
              <a:t> </a:t>
            </a:r>
            <a:r>
              <a:rPr lang="de-DE" b="1" dirty="0" err="1">
                <a:latin typeface="+mj-lt"/>
              </a:rPr>
              <a:t>Bold</a:t>
            </a:r>
            <a:r>
              <a:rPr lang="de-DE" b="1" dirty="0">
                <a:latin typeface="+mj-lt"/>
              </a:rPr>
              <a:t> </a:t>
            </a:r>
          </a:p>
          <a:p>
            <a:pPr lvl="1"/>
            <a:r>
              <a:rPr lang="de-DE" dirty="0"/>
              <a:t>Zweite Textebene</a:t>
            </a:r>
          </a:p>
          <a:p>
            <a:pPr lvl="2"/>
            <a:r>
              <a:rPr lang="de-DE" dirty="0"/>
              <a:t>Dritte Textebene</a:t>
            </a:r>
          </a:p>
          <a:p>
            <a:pPr lvl="3"/>
            <a:r>
              <a:rPr lang="de-DE" dirty="0"/>
              <a:t>Vierte Textebene</a:t>
            </a:r>
          </a:p>
          <a:p>
            <a:pPr lvl="4"/>
            <a:r>
              <a:rPr lang="de-DE" dirty="0"/>
              <a:t>Fünfte Textebene</a:t>
            </a:r>
          </a:p>
          <a:p>
            <a:pPr lvl="4"/>
            <a:endParaRPr lang="de-DE" dirty="0"/>
          </a:p>
          <a:p>
            <a:pPr marL="0" indent="0" defTabSz="1371600">
              <a:spcBef>
                <a:spcPts val="0"/>
              </a:spcBef>
              <a:spcAft>
                <a:spcPts val="300"/>
              </a:spcAft>
              <a:buClr>
                <a:schemeClr val="accent1"/>
              </a:buClr>
              <a:buNone/>
            </a:pPr>
            <a:r>
              <a:rPr lang="de-DE" sz="1600" i="1" dirty="0"/>
              <a:t>Als zusätzlicher Schriftschnitt für Hervorhebungen kann </a:t>
            </a:r>
            <a:r>
              <a:rPr lang="de-DE" sz="1600" i="1" dirty="0" err="1"/>
              <a:t>Aptos</a:t>
            </a:r>
            <a:r>
              <a:rPr lang="de-DE" sz="1600" i="1" dirty="0"/>
              <a:t> auch </a:t>
            </a:r>
            <a:r>
              <a:rPr lang="de-DE" sz="1600" b="1" i="1" dirty="0">
                <a:latin typeface="+mj-lt"/>
              </a:rPr>
              <a:t>kursiv</a:t>
            </a:r>
            <a:r>
              <a:rPr lang="de-DE" sz="1600" i="1" dirty="0"/>
              <a:t> gesetzt werden.</a:t>
            </a:r>
          </a:p>
        </p:txBody>
      </p:sp>
      <p:sp>
        <p:nvSpPr>
          <p:cNvPr id="3" name="Fußzeilenplatzhalter 2">
            <a:extLst>
              <a:ext uri="{FF2B5EF4-FFF2-40B4-BE49-F238E27FC236}">
                <a16:creationId xmlns:a16="http://schemas.microsoft.com/office/drawing/2014/main" id="{FDD1D9A1-21F4-F6C0-5450-96230408BD61}"/>
              </a:ext>
            </a:extLst>
          </p:cNvPr>
          <p:cNvSpPr>
            <a:spLocks noGrp="1"/>
          </p:cNvSpPr>
          <p:nvPr>
            <p:ph type="ftr" sz="quarter" idx="10"/>
          </p:nvPr>
        </p:nvSpPr>
        <p:spPr bwMode="gray">
          <a:xfrm>
            <a:off x="1271954" y="6443762"/>
            <a:ext cx="4968501" cy="153888"/>
          </a:xfrm>
        </p:spPr>
        <p:txBody>
          <a:bodyPr/>
          <a:lstStyle/>
          <a:p>
            <a:r>
              <a:rPr lang="de-DE"/>
              <a:t>© msg systems ag | Titel einfügen | 2024</a:t>
            </a:r>
          </a:p>
        </p:txBody>
      </p:sp>
      <p:sp>
        <p:nvSpPr>
          <p:cNvPr id="4" name="Foliennummernplatzhalter 3">
            <a:extLst>
              <a:ext uri="{FF2B5EF4-FFF2-40B4-BE49-F238E27FC236}">
                <a16:creationId xmlns:a16="http://schemas.microsoft.com/office/drawing/2014/main" id="{D38CC756-07AC-F7E1-8CE6-B8F7CDD07C51}"/>
              </a:ext>
            </a:extLst>
          </p:cNvPr>
          <p:cNvSpPr>
            <a:spLocks noGrp="1"/>
          </p:cNvSpPr>
          <p:nvPr>
            <p:ph type="sldNum" sz="quarter" idx="11"/>
          </p:nvPr>
        </p:nvSpPr>
        <p:spPr bwMode="gray">
          <a:xfrm>
            <a:off x="623888" y="6443762"/>
            <a:ext cx="431620" cy="153888"/>
          </a:xfrm>
        </p:spPr>
        <p:txBody>
          <a:bodyPr/>
          <a:lstStyle/>
          <a:p>
            <a:fld id="{1FBD72F1-A42A-46B0-A7F8-CE6A9835826C}" type="slidenum">
              <a:rPr lang="de-DE" smtClean="0"/>
              <a:pPr/>
              <a:t>4</a:t>
            </a:fld>
            <a:endParaRPr lang="de-DE"/>
          </a:p>
        </p:txBody>
      </p:sp>
    </p:spTree>
    <p:extLst>
      <p:ext uri="{BB962C8B-B14F-4D97-AF65-F5344CB8AC3E}">
        <p14:creationId xmlns:p14="http://schemas.microsoft.com/office/powerpoint/2010/main" val="440021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1DD3AEB2-D8B4-B48B-8F62-513708B81F49}"/>
              </a:ext>
            </a:extLst>
          </p:cNvPr>
          <p:cNvGraphicFramePr>
            <a:graphicFrameLocks noChangeAspect="1"/>
          </p:cNvGraphicFramePr>
          <p:nvPr>
            <p:custDataLst>
              <p:tags r:id="rId1"/>
            </p:custDataLst>
            <p:extLst>
              <p:ext uri="{D42A27DB-BD31-4B8C-83A1-F6EECF244321}">
                <p14:modId xmlns:p14="http://schemas.microsoft.com/office/powerpoint/2010/main" val="252100202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4" imgW="306" imgH="306" progId="TCLayout.ActiveDocument.1">
                  <p:embed/>
                </p:oleObj>
              </mc:Choice>
              <mc:Fallback>
                <p:oleObj name="think-cell Folie" r:id="rId4" imgW="306" imgH="306" progId="TCLayout.ActiveDocument.1">
                  <p:embed/>
                  <p:pic>
                    <p:nvPicPr>
                      <p:cNvPr id="4" name="think-cell data - do not delete" hidden="1">
                        <a:extLst>
                          <a:ext uri="{FF2B5EF4-FFF2-40B4-BE49-F238E27FC236}">
                            <a16:creationId xmlns:a16="http://schemas.microsoft.com/office/drawing/2014/main" id="{1DD3AEB2-D8B4-B48B-8F62-513708B81F49}"/>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1" name="Textplatzhalter 20">
            <a:extLst>
              <a:ext uri="{FF2B5EF4-FFF2-40B4-BE49-F238E27FC236}">
                <a16:creationId xmlns:a16="http://schemas.microsoft.com/office/drawing/2014/main" id="{314C97DA-0ED2-57A8-4BF2-5C5455CFE048}"/>
              </a:ext>
            </a:extLst>
          </p:cNvPr>
          <p:cNvSpPr>
            <a:spLocks noGrp="1"/>
          </p:cNvSpPr>
          <p:nvPr>
            <p:ph type="body" sz="quarter" idx="12"/>
          </p:nvPr>
        </p:nvSpPr>
        <p:spPr bwMode="gray">
          <a:xfrm>
            <a:off x="623888" y="296863"/>
            <a:ext cx="9488833" cy="169277"/>
          </a:xfrm>
        </p:spPr>
        <p:txBody>
          <a:bodyPr/>
          <a:lstStyle/>
          <a:p>
            <a:r>
              <a:rPr lang="de-DE" dirty="0"/>
              <a:t>Optionaler </a:t>
            </a:r>
            <a:r>
              <a:rPr lang="de-DE" dirty="0" err="1"/>
              <a:t>Subtitle</a:t>
            </a:r>
            <a:endParaRPr lang="de-DE" dirty="0"/>
          </a:p>
        </p:txBody>
      </p:sp>
      <p:sp>
        <p:nvSpPr>
          <p:cNvPr id="2" name="Titel 1">
            <a:extLst>
              <a:ext uri="{FF2B5EF4-FFF2-40B4-BE49-F238E27FC236}">
                <a16:creationId xmlns:a16="http://schemas.microsoft.com/office/drawing/2014/main" id="{EF379158-8A61-991F-F659-8CFC90CB6C1B}"/>
              </a:ext>
            </a:extLst>
          </p:cNvPr>
          <p:cNvSpPr>
            <a:spLocks noGrp="1"/>
          </p:cNvSpPr>
          <p:nvPr>
            <p:ph type="title"/>
          </p:nvPr>
        </p:nvSpPr>
        <p:spPr bwMode="gray">
          <a:xfrm>
            <a:off x="623888" y="620713"/>
            <a:ext cx="9488833" cy="738664"/>
          </a:xfrm>
        </p:spPr>
        <p:txBody>
          <a:bodyPr vert="horz"/>
          <a:lstStyle/>
          <a:p>
            <a:r>
              <a:rPr lang="de-DE" dirty="0"/>
              <a:t>Das Gestaltungsraster</a:t>
            </a:r>
          </a:p>
        </p:txBody>
      </p:sp>
      <p:sp>
        <p:nvSpPr>
          <p:cNvPr id="6" name="Rechteck 5" descr="Dunkelgraues Rechteck, das den Inhaltsbereich auf der Folie markiert.">
            <a:extLst>
              <a:ext uri="{FF2B5EF4-FFF2-40B4-BE49-F238E27FC236}">
                <a16:creationId xmlns:a16="http://schemas.microsoft.com/office/drawing/2014/main" id="{11573B89-DAF1-F46D-8FBC-D5D461A8463F}"/>
              </a:ext>
            </a:extLst>
          </p:cNvPr>
          <p:cNvSpPr>
            <a:spLocks/>
          </p:cNvSpPr>
          <p:nvPr/>
        </p:nvSpPr>
        <p:spPr bwMode="gray">
          <a:xfrm>
            <a:off x="623888" y="1773238"/>
            <a:ext cx="11233150" cy="4319587"/>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r>
              <a:rPr lang="de-DE" sz="2000" dirty="0">
                <a:solidFill>
                  <a:schemeClr val="bg1"/>
                </a:solidFill>
              </a:rPr>
              <a:t>Das ist der</a:t>
            </a:r>
            <a:br>
              <a:rPr lang="de-DE" sz="2000" dirty="0">
                <a:solidFill>
                  <a:schemeClr val="bg1"/>
                </a:solidFill>
              </a:rPr>
            </a:br>
            <a:r>
              <a:rPr lang="de-DE" sz="2000" b="1" dirty="0">
                <a:solidFill>
                  <a:schemeClr val="bg1"/>
                </a:solidFill>
                <a:latin typeface="+mj-lt"/>
              </a:rPr>
              <a:t>Inhaltsbereich</a:t>
            </a:r>
          </a:p>
        </p:txBody>
      </p:sp>
      <p:sp>
        <p:nvSpPr>
          <p:cNvPr id="30" name="Textfeld 29">
            <a:extLst>
              <a:ext uri="{FF2B5EF4-FFF2-40B4-BE49-F238E27FC236}">
                <a16:creationId xmlns:a16="http://schemas.microsoft.com/office/drawing/2014/main" id="{98E1707B-E485-9E05-2F27-781D199B70C8}"/>
              </a:ext>
            </a:extLst>
          </p:cNvPr>
          <p:cNvSpPr txBox="1"/>
          <p:nvPr/>
        </p:nvSpPr>
        <p:spPr bwMode="gray">
          <a:xfrm>
            <a:off x="623888" y="6154838"/>
            <a:ext cx="5668962" cy="153888"/>
          </a:xfrm>
          <a:prstGeom prst="rect">
            <a:avLst/>
          </a:prstGeom>
          <a:noFill/>
        </p:spPr>
        <p:txBody>
          <a:bodyPr wrap="square" lIns="0" tIns="0" rIns="0" bIns="0" rtlCol="0" anchor="b">
            <a:noAutofit/>
          </a:bodyPr>
          <a:lstStyle/>
          <a:p>
            <a:pPr algn="l"/>
            <a:r>
              <a:rPr lang="de-DE" sz="1000" dirty="0">
                <a:latin typeface="+mj-lt"/>
              </a:rPr>
              <a:t>1 </a:t>
            </a:r>
            <a:r>
              <a:rPr lang="de-DE" sz="1000" dirty="0"/>
              <a:t>Hier ist Platz für die Fußnote, 10 </a:t>
            </a:r>
            <a:r>
              <a:rPr lang="de-DE" sz="1000" dirty="0" err="1"/>
              <a:t>pt</a:t>
            </a:r>
            <a:r>
              <a:rPr lang="de-DE" sz="1000" dirty="0"/>
              <a:t>.</a:t>
            </a:r>
          </a:p>
        </p:txBody>
      </p:sp>
      <p:sp>
        <p:nvSpPr>
          <p:cNvPr id="31" name="Fußzeilenplatzhalter 30">
            <a:extLst>
              <a:ext uri="{FF2B5EF4-FFF2-40B4-BE49-F238E27FC236}">
                <a16:creationId xmlns:a16="http://schemas.microsoft.com/office/drawing/2014/main" id="{A2F14FA9-7328-5E60-0595-30632CE0FA38}"/>
              </a:ext>
            </a:extLst>
          </p:cNvPr>
          <p:cNvSpPr>
            <a:spLocks noGrp="1"/>
          </p:cNvSpPr>
          <p:nvPr>
            <p:ph type="ftr" sz="quarter" idx="10"/>
          </p:nvPr>
        </p:nvSpPr>
        <p:spPr bwMode="gray">
          <a:xfrm>
            <a:off x="1271954" y="6443762"/>
            <a:ext cx="4968501" cy="153888"/>
          </a:xfrm>
        </p:spPr>
        <p:txBody>
          <a:bodyPr/>
          <a:lstStyle/>
          <a:p>
            <a:r>
              <a:rPr lang="de-DE"/>
              <a:t>© msg systems ag | Titel einfügen | 2024</a:t>
            </a:r>
          </a:p>
        </p:txBody>
      </p:sp>
      <p:sp>
        <p:nvSpPr>
          <p:cNvPr id="32" name="Foliennummernplatzhalter 31">
            <a:extLst>
              <a:ext uri="{FF2B5EF4-FFF2-40B4-BE49-F238E27FC236}">
                <a16:creationId xmlns:a16="http://schemas.microsoft.com/office/drawing/2014/main" id="{D7E526B8-B68A-4288-ECF7-2E96E5F94799}"/>
              </a:ext>
            </a:extLst>
          </p:cNvPr>
          <p:cNvSpPr>
            <a:spLocks noGrp="1"/>
          </p:cNvSpPr>
          <p:nvPr>
            <p:ph type="sldNum" sz="quarter" idx="11"/>
          </p:nvPr>
        </p:nvSpPr>
        <p:spPr bwMode="gray">
          <a:xfrm>
            <a:off x="623888" y="6443762"/>
            <a:ext cx="431620" cy="153888"/>
          </a:xfrm>
        </p:spPr>
        <p:txBody>
          <a:bodyPr/>
          <a:lstStyle/>
          <a:p>
            <a:fld id="{1FBD72F1-A42A-46B0-A7F8-CE6A9835826C}" type="slidenum">
              <a:rPr lang="de-DE" smtClean="0"/>
              <a:pPr/>
              <a:t>5</a:t>
            </a:fld>
            <a:endParaRPr lang="de-DE"/>
          </a:p>
        </p:txBody>
      </p:sp>
      <p:grpSp>
        <p:nvGrpSpPr>
          <p:cNvPr id="29" name="Gruppieren 28">
            <a:extLst>
              <a:ext uri="{FF2B5EF4-FFF2-40B4-BE49-F238E27FC236}">
                <a16:creationId xmlns:a16="http://schemas.microsoft.com/office/drawing/2014/main" id="{6E9D0ABB-4DBD-6A94-96F3-28B0B5893941}"/>
              </a:ext>
              <a:ext uri="{C183D7F6-B498-43B3-948B-1728B52AA6E4}">
                <adec:decorative xmlns:adec="http://schemas.microsoft.com/office/drawing/2017/decorative" val="1"/>
              </a:ext>
            </a:extLst>
          </p:cNvPr>
          <p:cNvGrpSpPr/>
          <p:nvPr/>
        </p:nvGrpSpPr>
        <p:grpSpPr bwMode="gray">
          <a:xfrm>
            <a:off x="0" y="0"/>
            <a:ext cx="12192000" cy="6858000"/>
            <a:chOff x="0" y="0"/>
            <a:chExt cx="12192000" cy="6858000"/>
          </a:xfrm>
        </p:grpSpPr>
        <p:cxnSp>
          <p:nvCxnSpPr>
            <p:cNvPr id="18" name="Gerader Verbinder 17">
              <a:extLst>
                <a:ext uri="{FF2B5EF4-FFF2-40B4-BE49-F238E27FC236}">
                  <a16:creationId xmlns:a16="http://schemas.microsoft.com/office/drawing/2014/main" id="{CBCDF9EF-0DDC-8F4D-F1FA-459FC491E090}"/>
                </a:ext>
              </a:extLst>
            </p:cNvPr>
            <p:cNvCxnSpPr/>
            <p:nvPr/>
          </p:nvCxnSpPr>
          <p:spPr bwMode="gray">
            <a:xfrm>
              <a:off x="623888" y="0"/>
              <a:ext cx="0" cy="6858000"/>
            </a:xfrm>
            <a:prstGeom prst="line">
              <a:avLst/>
            </a:prstGeom>
            <a:ln w="9525">
              <a:solidFill>
                <a:schemeClr val="tx2"/>
              </a:solidFill>
              <a:prstDash val="dash"/>
            </a:ln>
          </p:spPr>
          <p:style>
            <a:lnRef idx="1">
              <a:schemeClr val="accent1"/>
            </a:lnRef>
            <a:fillRef idx="0">
              <a:schemeClr val="accent1"/>
            </a:fillRef>
            <a:effectRef idx="0">
              <a:schemeClr val="accent1"/>
            </a:effectRef>
            <a:fontRef idx="minor">
              <a:schemeClr val="tx1"/>
            </a:fontRef>
          </p:style>
        </p:cxnSp>
        <p:cxnSp>
          <p:nvCxnSpPr>
            <p:cNvPr id="19" name="Gerader Verbinder 18">
              <a:extLst>
                <a:ext uri="{FF2B5EF4-FFF2-40B4-BE49-F238E27FC236}">
                  <a16:creationId xmlns:a16="http://schemas.microsoft.com/office/drawing/2014/main" id="{307B4FD7-B577-E182-7C6E-9F1F5C7FE0C8}"/>
                </a:ext>
              </a:extLst>
            </p:cNvPr>
            <p:cNvCxnSpPr/>
            <p:nvPr/>
          </p:nvCxnSpPr>
          <p:spPr bwMode="gray">
            <a:xfrm>
              <a:off x="11857038" y="0"/>
              <a:ext cx="0" cy="6858000"/>
            </a:xfrm>
            <a:prstGeom prst="line">
              <a:avLst/>
            </a:prstGeom>
            <a:ln w="9525">
              <a:solidFill>
                <a:schemeClr val="tx2"/>
              </a:solidFill>
              <a:prstDash val="dash"/>
            </a:ln>
          </p:spPr>
          <p:style>
            <a:lnRef idx="1">
              <a:schemeClr val="accent1"/>
            </a:lnRef>
            <a:fillRef idx="0">
              <a:schemeClr val="accent1"/>
            </a:fillRef>
            <a:effectRef idx="0">
              <a:schemeClr val="accent1"/>
            </a:effectRef>
            <a:fontRef idx="minor">
              <a:schemeClr val="tx1"/>
            </a:fontRef>
          </p:style>
        </p:cxnSp>
        <p:cxnSp>
          <p:nvCxnSpPr>
            <p:cNvPr id="20" name="Gerader Verbinder 19">
              <a:extLst>
                <a:ext uri="{FF2B5EF4-FFF2-40B4-BE49-F238E27FC236}">
                  <a16:creationId xmlns:a16="http://schemas.microsoft.com/office/drawing/2014/main" id="{F2BDF8D5-1E57-5050-7AB4-3DE77A14E82B}"/>
                </a:ext>
              </a:extLst>
            </p:cNvPr>
            <p:cNvCxnSpPr>
              <a:cxnSpLocks/>
            </p:cNvCxnSpPr>
            <p:nvPr/>
          </p:nvCxnSpPr>
          <p:spPr bwMode="gray">
            <a:xfrm flipH="1">
              <a:off x="0" y="296863"/>
              <a:ext cx="12192000" cy="0"/>
            </a:xfrm>
            <a:prstGeom prst="line">
              <a:avLst/>
            </a:prstGeom>
            <a:ln w="9525">
              <a:solidFill>
                <a:schemeClr val="tx2"/>
              </a:solidFill>
              <a:prstDash val="dash"/>
            </a:ln>
          </p:spPr>
          <p:style>
            <a:lnRef idx="1">
              <a:schemeClr val="accent1"/>
            </a:lnRef>
            <a:fillRef idx="0">
              <a:schemeClr val="accent1"/>
            </a:fillRef>
            <a:effectRef idx="0">
              <a:schemeClr val="accent1"/>
            </a:effectRef>
            <a:fontRef idx="minor">
              <a:schemeClr val="tx1"/>
            </a:fontRef>
          </p:style>
        </p:cxnSp>
        <p:cxnSp>
          <p:nvCxnSpPr>
            <p:cNvPr id="23" name="Gerader Verbinder 22">
              <a:extLst>
                <a:ext uri="{FF2B5EF4-FFF2-40B4-BE49-F238E27FC236}">
                  <a16:creationId xmlns:a16="http://schemas.microsoft.com/office/drawing/2014/main" id="{287ACCAB-7FB3-DA64-8AA2-458930C87E5C}"/>
                </a:ext>
              </a:extLst>
            </p:cNvPr>
            <p:cNvCxnSpPr>
              <a:cxnSpLocks/>
            </p:cNvCxnSpPr>
            <p:nvPr/>
          </p:nvCxnSpPr>
          <p:spPr bwMode="gray">
            <a:xfrm flipH="1">
              <a:off x="0" y="620713"/>
              <a:ext cx="12192000" cy="0"/>
            </a:xfrm>
            <a:prstGeom prst="line">
              <a:avLst/>
            </a:prstGeom>
            <a:ln w="9525">
              <a:solidFill>
                <a:schemeClr val="tx2"/>
              </a:solidFill>
              <a:prstDash val="dash"/>
            </a:ln>
          </p:spPr>
          <p:style>
            <a:lnRef idx="1">
              <a:schemeClr val="accent1"/>
            </a:lnRef>
            <a:fillRef idx="0">
              <a:schemeClr val="accent1"/>
            </a:fillRef>
            <a:effectRef idx="0">
              <a:schemeClr val="accent1"/>
            </a:effectRef>
            <a:fontRef idx="minor">
              <a:schemeClr val="tx1"/>
            </a:fontRef>
          </p:style>
        </p:cxnSp>
        <p:cxnSp>
          <p:nvCxnSpPr>
            <p:cNvPr id="24" name="Gerader Verbinder 23">
              <a:extLst>
                <a:ext uri="{FF2B5EF4-FFF2-40B4-BE49-F238E27FC236}">
                  <a16:creationId xmlns:a16="http://schemas.microsoft.com/office/drawing/2014/main" id="{CF42B400-4492-A35B-87E8-2B0682701BC8}"/>
                </a:ext>
              </a:extLst>
            </p:cNvPr>
            <p:cNvCxnSpPr>
              <a:cxnSpLocks/>
            </p:cNvCxnSpPr>
            <p:nvPr/>
          </p:nvCxnSpPr>
          <p:spPr bwMode="gray">
            <a:xfrm flipH="1">
              <a:off x="0" y="1362075"/>
              <a:ext cx="12192000" cy="0"/>
            </a:xfrm>
            <a:prstGeom prst="line">
              <a:avLst/>
            </a:prstGeom>
            <a:ln w="9525">
              <a:solidFill>
                <a:schemeClr val="tx2"/>
              </a:solidFill>
              <a:prstDash val="dash"/>
            </a:ln>
          </p:spPr>
          <p:style>
            <a:lnRef idx="1">
              <a:schemeClr val="accent1"/>
            </a:lnRef>
            <a:fillRef idx="0">
              <a:schemeClr val="accent1"/>
            </a:fillRef>
            <a:effectRef idx="0">
              <a:schemeClr val="accent1"/>
            </a:effectRef>
            <a:fontRef idx="minor">
              <a:schemeClr val="tx1"/>
            </a:fontRef>
          </p:style>
        </p:cxnSp>
        <p:cxnSp>
          <p:nvCxnSpPr>
            <p:cNvPr id="25" name="Gerader Verbinder 24">
              <a:extLst>
                <a:ext uri="{FF2B5EF4-FFF2-40B4-BE49-F238E27FC236}">
                  <a16:creationId xmlns:a16="http://schemas.microsoft.com/office/drawing/2014/main" id="{C6538406-580F-0FC4-D82E-79DBB34BBAEE}"/>
                </a:ext>
              </a:extLst>
            </p:cNvPr>
            <p:cNvCxnSpPr>
              <a:cxnSpLocks/>
            </p:cNvCxnSpPr>
            <p:nvPr/>
          </p:nvCxnSpPr>
          <p:spPr bwMode="gray">
            <a:xfrm flipH="1">
              <a:off x="0" y="1773239"/>
              <a:ext cx="12192000" cy="0"/>
            </a:xfrm>
            <a:prstGeom prst="line">
              <a:avLst/>
            </a:prstGeom>
            <a:ln w="9525">
              <a:solidFill>
                <a:schemeClr val="tx2"/>
              </a:solidFill>
              <a:prstDash val="dash"/>
            </a:ln>
          </p:spPr>
          <p:style>
            <a:lnRef idx="1">
              <a:schemeClr val="accent1"/>
            </a:lnRef>
            <a:fillRef idx="0">
              <a:schemeClr val="accent1"/>
            </a:fillRef>
            <a:effectRef idx="0">
              <a:schemeClr val="accent1"/>
            </a:effectRef>
            <a:fontRef idx="minor">
              <a:schemeClr val="tx1"/>
            </a:fontRef>
          </p:style>
        </p:cxnSp>
        <p:cxnSp>
          <p:nvCxnSpPr>
            <p:cNvPr id="26" name="Gerader Verbinder 25">
              <a:extLst>
                <a:ext uri="{FF2B5EF4-FFF2-40B4-BE49-F238E27FC236}">
                  <a16:creationId xmlns:a16="http://schemas.microsoft.com/office/drawing/2014/main" id="{DA402162-1FA9-A478-79F3-7575F7E36D85}"/>
                </a:ext>
              </a:extLst>
            </p:cNvPr>
            <p:cNvCxnSpPr>
              <a:cxnSpLocks/>
            </p:cNvCxnSpPr>
            <p:nvPr/>
          </p:nvCxnSpPr>
          <p:spPr bwMode="gray">
            <a:xfrm flipH="1">
              <a:off x="0" y="6092825"/>
              <a:ext cx="12192000" cy="0"/>
            </a:xfrm>
            <a:prstGeom prst="line">
              <a:avLst/>
            </a:prstGeom>
            <a:ln w="9525">
              <a:solidFill>
                <a:schemeClr val="tx2"/>
              </a:solidFill>
              <a:prstDash val="dash"/>
            </a:ln>
          </p:spPr>
          <p:style>
            <a:lnRef idx="1">
              <a:schemeClr val="accent1"/>
            </a:lnRef>
            <a:fillRef idx="0">
              <a:schemeClr val="accent1"/>
            </a:fillRef>
            <a:effectRef idx="0">
              <a:schemeClr val="accent1"/>
            </a:effectRef>
            <a:fontRef idx="minor">
              <a:schemeClr val="tx1"/>
            </a:fontRef>
          </p:style>
        </p:cxnSp>
        <p:cxnSp>
          <p:nvCxnSpPr>
            <p:cNvPr id="27" name="Gerader Verbinder 26">
              <a:extLst>
                <a:ext uri="{FF2B5EF4-FFF2-40B4-BE49-F238E27FC236}">
                  <a16:creationId xmlns:a16="http://schemas.microsoft.com/office/drawing/2014/main" id="{D5BD0737-B925-188B-1F21-613010EA8903}"/>
                </a:ext>
              </a:extLst>
            </p:cNvPr>
            <p:cNvCxnSpPr>
              <a:cxnSpLocks/>
            </p:cNvCxnSpPr>
            <p:nvPr/>
          </p:nvCxnSpPr>
          <p:spPr bwMode="gray">
            <a:xfrm flipH="1">
              <a:off x="0" y="6308725"/>
              <a:ext cx="12192000" cy="0"/>
            </a:xfrm>
            <a:prstGeom prst="line">
              <a:avLst/>
            </a:prstGeom>
            <a:ln w="9525">
              <a:solidFill>
                <a:schemeClr val="tx2"/>
              </a:solidFill>
              <a:prstDash val="dash"/>
            </a:ln>
          </p:spPr>
          <p:style>
            <a:lnRef idx="1">
              <a:schemeClr val="accent1"/>
            </a:lnRef>
            <a:fillRef idx="0">
              <a:schemeClr val="accent1"/>
            </a:fillRef>
            <a:effectRef idx="0">
              <a:schemeClr val="accent1"/>
            </a:effectRef>
            <a:fontRef idx="minor">
              <a:schemeClr val="tx1"/>
            </a:fontRef>
          </p:style>
        </p:cxnSp>
        <p:cxnSp>
          <p:nvCxnSpPr>
            <p:cNvPr id="28" name="Gerader Verbinder 27">
              <a:extLst>
                <a:ext uri="{FF2B5EF4-FFF2-40B4-BE49-F238E27FC236}">
                  <a16:creationId xmlns:a16="http://schemas.microsoft.com/office/drawing/2014/main" id="{C64C84D8-9757-12F9-3363-B324C85962AF}"/>
                </a:ext>
              </a:extLst>
            </p:cNvPr>
            <p:cNvCxnSpPr>
              <a:cxnSpLocks/>
            </p:cNvCxnSpPr>
            <p:nvPr/>
          </p:nvCxnSpPr>
          <p:spPr bwMode="gray">
            <a:xfrm flipH="1">
              <a:off x="0" y="6597650"/>
              <a:ext cx="12192000" cy="0"/>
            </a:xfrm>
            <a:prstGeom prst="line">
              <a:avLst/>
            </a:prstGeom>
            <a:ln w="9525">
              <a:solidFill>
                <a:schemeClr val="tx2"/>
              </a:solidFill>
              <a:prstDash val="dash"/>
            </a:ln>
          </p:spPr>
          <p:style>
            <a:lnRef idx="1">
              <a:schemeClr val="accent1"/>
            </a:lnRef>
            <a:fillRef idx="0">
              <a:schemeClr val="accent1"/>
            </a:fillRef>
            <a:effectRef idx="0">
              <a:schemeClr val="accent1"/>
            </a:effectRef>
            <a:fontRef idx="minor">
              <a:schemeClr val="tx1"/>
            </a:fontRef>
          </p:style>
        </p:cxnSp>
      </p:grpSp>
      <p:cxnSp>
        <p:nvCxnSpPr>
          <p:cNvPr id="8" name="Gerader Verbinder 7">
            <a:extLst>
              <a:ext uri="{FF2B5EF4-FFF2-40B4-BE49-F238E27FC236}">
                <a16:creationId xmlns:a16="http://schemas.microsoft.com/office/drawing/2014/main" id="{D8387445-11BE-B585-459B-3C8D81D3F800}"/>
              </a:ext>
              <a:ext uri="{C183D7F6-B498-43B3-948B-1728B52AA6E4}">
                <adec:decorative xmlns:adec="http://schemas.microsoft.com/office/drawing/2017/decorative" val="1"/>
              </a:ext>
            </a:extLst>
          </p:cNvPr>
          <p:cNvCxnSpPr>
            <a:cxnSpLocks/>
          </p:cNvCxnSpPr>
          <p:nvPr/>
        </p:nvCxnSpPr>
        <p:spPr bwMode="gray">
          <a:xfrm>
            <a:off x="7137400" y="3951288"/>
            <a:ext cx="4432300" cy="0"/>
          </a:xfrm>
          <a:prstGeom prst="line">
            <a:avLst/>
          </a:prstGeom>
          <a:ln w="9525">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0" name="Gerader Verbinder 9">
            <a:extLst>
              <a:ext uri="{FF2B5EF4-FFF2-40B4-BE49-F238E27FC236}">
                <a16:creationId xmlns:a16="http://schemas.microsoft.com/office/drawing/2014/main" id="{185A72A4-1C31-C319-51A4-96C50BB0C9DA}"/>
              </a:ext>
              <a:ext uri="{C183D7F6-B498-43B3-948B-1728B52AA6E4}">
                <adec:decorative xmlns:adec="http://schemas.microsoft.com/office/drawing/2017/decorative" val="1"/>
              </a:ext>
            </a:extLst>
          </p:cNvPr>
          <p:cNvCxnSpPr>
            <a:cxnSpLocks/>
          </p:cNvCxnSpPr>
          <p:nvPr/>
        </p:nvCxnSpPr>
        <p:spPr bwMode="gray">
          <a:xfrm flipH="1">
            <a:off x="914400" y="3951288"/>
            <a:ext cx="4432300" cy="0"/>
          </a:xfrm>
          <a:prstGeom prst="line">
            <a:avLst/>
          </a:prstGeom>
          <a:ln w="9525">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2" name="Gerader Verbinder 11">
            <a:extLst>
              <a:ext uri="{FF2B5EF4-FFF2-40B4-BE49-F238E27FC236}">
                <a16:creationId xmlns:a16="http://schemas.microsoft.com/office/drawing/2014/main" id="{6865F4B4-EDBC-E044-20A8-C4335A14A012}"/>
              </a:ext>
              <a:ext uri="{C183D7F6-B498-43B3-948B-1728B52AA6E4}">
                <adec:decorative xmlns:adec="http://schemas.microsoft.com/office/drawing/2017/decorative" val="1"/>
              </a:ext>
            </a:extLst>
          </p:cNvPr>
          <p:cNvCxnSpPr>
            <a:cxnSpLocks/>
          </p:cNvCxnSpPr>
          <p:nvPr/>
        </p:nvCxnSpPr>
        <p:spPr bwMode="gray">
          <a:xfrm flipV="1">
            <a:off x="6240463" y="2032000"/>
            <a:ext cx="0" cy="1511300"/>
          </a:xfrm>
          <a:prstGeom prst="line">
            <a:avLst/>
          </a:prstGeom>
          <a:ln w="9525">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5" name="Gerader Verbinder 14">
            <a:extLst>
              <a:ext uri="{FF2B5EF4-FFF2-40B4-BE49-F238E27FC236}">
                <a16:creationId xmlns:a16="http://schemas.microsoft.com/office/drawing/2014/main" id="{EEDE4D10-2AB8-E472-B2BA-BCF7CD55000F}"/>
              </a:ext>
              <a:ext uri="{C183D7F6-B498-43B3-948B-1728B52AA6E4}">
                <adec:decorative xmlns:adec="http://schemas.microsoft.com/office/drawing/2017/decorative" val="1"/>
              </a:ext>
            </a:extLst>
          </p:cNvPr>
          <p:cNvCxnSpPr>
            <a:cxnSpLocks/>
          </p:cNvCxnSpPr>
          <p:nvPr/>
        </p:nvCxnSpPr>
        <p:spPr bwMode="gray">
          <a:xfrm>
            <a:off x="6240463" y="4368800"/>
            <a:ext cx="0" cy="1511300"/>
          </a:xfrm>
          <a:prstGeom prst="line">
            <a:avLst/>
          </a:prstGeom>
          <a:ln w="9525">
            <a:solidFill>
              <a:schemeClr val="bg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640826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hink-cell data - do not delete" hidden="1">
            <a:extLst>
              <a:ext uri="{FF2B5EF4-FFF2-40B4-BE49-F238E27FC236}">
                <a16:creationId xmlns:a16="http://schemas.microsoft.com/office/drawing/2014/main" id="{09A549BF-0053-25B9-F3F8-BB993E68FC89}"/>
              </a:ext>
            </a:extLst>
          </p:cNvPr>
          <p:cNvGraphicFramePr>
            <a:graphicFrameLocks noChangeAspect="1"/>
          </p:cNvGraphicFramePr>
          <p:nvPr>
            <p:custDataLst>
              <p:tags r:id="rId1"/>
            </p:custDataLst>
            <p:extLst>
              <p:ext uri="{D42A27DB-BD31-4B8C-83A1-F6EECF244321}">
                <p14:modId xmlns:p14="http://schemas.microsoft.com/office/powerpoint/2010/main" val="332061127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4" imgW="306" imgH="306" progId="TCLayout.ActiveDocument.1">
                  <p:embed/>
                </p:oleObj>
              </mc:Choice>
              <mc:Fallback>
                <p:oleObj name="think-cell Folie" r:id="rId4" imgW="306" imgH="306" progId="TCLayout.ActiveDocument.1">
                  <p:embed/>
                  <p:pic>
                    <p:nvPicPr>
                      <p:cNvPr id="7" name="think-cell data - do not delete" hidden="1">
                        <a:extLst>
                          <a:ext uri="{FF2B5EF4-FFF2-40B4-BE49-F238E27FC236}">
                            <a16:creationId xmlns:a16="http://schemas.microsoft.com/office/drawing/2014/main" id="{09A549BF-0053-25B9-F3F8-BB993E68FC89}"/>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5" name="Textplatzhalter 4">
            <a:extLst>
              <a:ext uri="{FF2B5EF4-FFF2-40B4-BE49-F238E27FC236}">
                <a16:creationId xmlns:a16="http://schemas.microsoft.com/office/drawing/2014/main" id="{26C42A39-C902-DA14-5123-FAD0902916F3}"/>
              </a:ext>
            </a:extLst>
          </p:cNvPr>
          <p:cNvSpPr>
            <a:spLocks noGrp="1"/>
          </p:cNvSpPr>
          <p:nvPr>
            <p:ph type="body" sz="quarter" idx="12"/>
          </p:nvPr>
        </p:nvSpPr>
        <p:spPr bwMode="gray">
          <a:xfrm>
            <a:off x="623888" y="296863"/>
            <a:ext cx="9488833" cy="169277"/>
          </a:xfrm>
        </p:spPr>
        <p:txBody>
          <a:bodyPr/>
          <a:lstStyle/>
          <a:p>
            <a:r>
              <a:rPr lang="de-DE" dirty="0"/>
              <a:t>Optionaler </a:t>
            </a:r>
            <a:r>
              <a:rPr lang="de-DE" dirty="0" err="1"/>
              <a:t>Subtitle</a:t>
            </a:r>
            <a:endParaRPr lang="de-DE" dirty="0"/>
          </a:p>
        </p:txBody>
      </p:sp>
      <p:sp>
        <p:nvSpPr>
          <p:cNvPr id="2" name="Titel 1">
            <a:extLst>
              <a:ext uri="{FF2B5EF4-FFF2-40B4-BE49-F238E27FC236}">
                <a16:creationId xmlns:a16="http://schemas.microsoft.com/office/drawing/2014/main" id="{0E1090F5-4486-C50C-EDEA-B5E4A1C805C3}"/>
              </a:ext>
            </a:extLst>
          </p:cNvPr>
          <p:cNvSpPr>
            <a:spLocks noGrp="1"/>
          </p:cNvSpPr>
          <p:nvPr>
            <p:ph type="title"/>
          </p:nvPr>
        </p:nvSpPr>
        <p:spPr bwMode="gray">
          <a:xfrm>
            <a:off x="623888" y="620713"/>
            <a:ext cx="9488833" cy="738664"/>
          </a:xfrm>
        </p:spPr>
        <p:txBody>
          <a:bodyPr vert="horz"/>
          <a:lstStyle/>
          <a:p>
            <a:r>
              <a:rPr lang="de-DE" b="1" dirty="0">
                <a:latin typeface="+mj-lt"/>
              </a:rPr>
              <a:t>10 Standardfarben </a:t>
            </a:r>
            <a:r>
              <a:rPr lang="de-DE" dirty="0"/>
              <a:t>als </a:t>
            </a:r>
            <a:r>
              <a:rPr lang="de-DE" dirty="0" err="1"/>
              <a:t>Farbset</a:t>
            </a:r>
            <a:r>
              <a:rPr lang="de-DE" dirty="0"/>
              <a:t> für den</a:t>
            </a:r>
            <a:br>
              <a:rPr lang="de-DE" dirty="0"/>
            </a:br>
            <a:r>
              <a:rPr lang="de-DE" dirty="0"/>
              <a:t>Power Point Master.</a:t>
            </a:r>
          </a:p>
        </p:txBody>
      </p:sp>
      <p:sp>
        <p:nvSpPr>
          <p:cNvPr id="21" name="Textfeld 20">
            <a:extLst>
              <a:ext uri="{FF2B5EF4-FFF2-40B4-BE49-F238E27FC236}">
                <a16:creationId xmlns:a16="http://schemas.microsoft.com/office/drawing/2014/main" id="{CEE26DDF-CD9A-E2C9-9CFC-871529981D15}"/>
              </a:ext>
            </a:extLst>
          </p:cNvPr>
          <p:cNvSpPr txBox="1"/>
          <p:nvPr/>
        </p:nvSpPr>
        <p:spPr bwMode="gray">
          <a:xfrm>
            <a:off x="623888" y="1773238"/>
            <a:ext cx="6351814" cy="246221"/>
          </a:xfrm>
          <a:prstGeom prst="rect">
            <a:avLst/>
          </a:prstGeom>
          <a:noFill/>
        </p:spPr>
        <p:txBody>
          <a:bodyPr wrap="square" lIns="0" tIns="0" rIns="0" bIns="0">
            <a:noAutofit/>
          </a:bodyPr>
          <a:lstStyle/>
          <a:p>
            <a:r>
              <a:rPr lang="de-DE" sz="1600" b="1" dirty="0">
                <a:latin typeface="+mj-lt"/>
              </a:rPr>
              <a:t>Primärfarben</a:t>
            </a:r>
            <a:r>
              <a:rPr lang="de-DE" sz="1600" dirty="0"/>
              <a:t> für Text, Aufzählungspunkte und Hervorhebungen</a:t>
            </a:r>
          </a:p>
        </p:txBody>
      </p:sp>
      <p:sp>
        <p:nvSpPr>
          <p:cNvPr id="10" name="Rechteck 9" descr="Weißes Farbfeld">
            <a:extLst>
              <a:ext uri="{FF2B5EF4-FFF2-40B4-BE49-F238E27FC236}">
                <a16:creationId xmlns:a16="http://schemas.microsoft.com/office/drawing/2014/main" id="{614C6662-9D8B-8C76-1CE9-976E31E9D88D}"/>
              </a:ext>
              <a:ext uri="{C183D7F6-B498-43B3-948B-1728B52AA6E4}">
                <adec:decorative xmlns:adec="http://schemas.microsoft.com/office/drawing/2017/decorative" val="0"/>
              </a:ext>
            </a:extLst>
          </p:cNvPr>
          <p:cNvSpPr>
            <a:spLocks/>
          </p:cNvSpPr>
          <p:nvPr/>
        </p:nvSpPr>
        <p:spPr bwMode="gray">
          <a:xfrm>
            <a:off x="623887" y="2154238"/>
            <a:ext cx="1220352" cy="741362"/>
          </a:xfrm>
          <a:prstGeom prst="rect">
            <a:avLst/>
          </a:prstGeom>
          <a:solidFill>
            <a:schemeClr val="bg1"/>
          </a:solidFill>
          <a:ln w="952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de-DE" sz="1400" b="1">
              <a:solidFill>
                <a:schemeClr val="tx1"/>
              </a:solidFill>
            </a:endParaRPr>
          </a:p>
        </p:txBody>
      </p:sp>
      <p:sp>
        <p:nvSpPr>
          <p:cNvPr id="44" name="Textfeld 43">
            <a:extLst>
              <a:ext uri="{FF2B5EF4-FFF2-40B4-BE49-F238E27FC236}">
                <a16:creationId xmlns:a16="http://schemas.microsoft.com/office/drawing/2014/main" id="{CEC64859-B583-BB2D-EE66-C8E31050115E}"/>
              </a:ext>
            </a:extLst>
          </p:cNvPr>
          <p:cNvSpPr txBox="1">
            <a:spLocks/>
          </p:cNvSpPr>
          <p:nvPr/>
        </p:nvSpPr>
        <p:spPr bwMode="gray">
          <a:xfrm>
            <a:off x="623887" y="2976561"/>
            <a:ext cx="1220351" cy="369332"/>
          </a:xfrm>
          <a:prstGeom prst="rect">
            <a:avLst/>
          </a:prstGeom>
          <a:noFill/>
        </p:spPr>
        <p:txBody>
          <a:bodyPr wrap="square" lIns="0" tIns="0" rIns="0" bIns="0" rtlCol="0">
            <a:spAutoFit/>
          </a:bodyPr>
          <a:lstStyle/>
          <a:p>
            <a:r>
              <a:rPr lang="de-DE" sz="1200" dirty="0">
                <a:latin typeface="+mj-lt"/>
                <a:ea typeface="Akkurat LL" panose="020B0504020101010102" pitchFamily="34" charset="-126"/>
              </a:rPr>
              <a:t>Weiß</a:t>
            </a:r>
            <a:br>
              <a:rPr lang="de-DE" sz="1200" dirty="0">
                <a:ea typeface="Akkurat LL" panose="020B0504020101010102" pitchFamily="34" charset="-126"/>
                <a:cs typeface="Akkurat LL" panose="020B0504020101010102" pitchFamily="34" charset="-126"/>
              </a:rPr>
            </a:br>
            <a:r>
              <a:rPr lang="de-DE" sz="1200" dirty="0">
                <a:ea typeface="Akkurat LL" panose="020B0504020101010102" pitchFamily="34" charset="-126"/>
                <a:cs typeface="Akkurat LL" panose="020B0504020101010102" pitchFamily="34" charset="-126"/>
              </a:rPr>
              <a:t>#FFFFFF</a:t>
            </a:r>
          </a:p>
        </p:txBody>
      </p:sp>
      <p:sp>
        <p:nvSpPr>
          <p:cNvPr id="11" name="Rechteck 10" descr="Schwarzes Farbfeld">
            <a:extLst>
              <a:ext uri="{FF2B5EF4-FFF2-40B4-BE49-F238E27FC236}">
                <a16:creationId xmlns:a16="http://schemas.microsoft.com/office/drawing/2014/main" id="{2AC55CA0-6F62-17F3-3D99-B44965772F59}"/>
              </a:ext>
              <a:ext uri="{C183D7F6-B498-43B3-948B-1728B52AA6E4}">
                <adec:decorative xmlns:adec="http://schemas.microsoft.com/office/drawing/2017/decorative" val="0"/>
              </a:ext>
            </a:extLst>
          </p:cNvPr>
          <p:cNvSpPr>
            <a:spLocks/>
          </p:cNvSpPr>
          <p:nvPr/>
        </p:nvSpPr>
        <p:spPr bwMode="gray">
          <a:xfrm>
            <a:off x="2021563" y="2154238"/>
            <a:ext cx="1220352" cy="741362"/>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de-DE" sz="1400" b="1"/>
          </a:p>
        </p:txBody>
      </p:sp>
      <p:sp>
        <p:nvSpPr>
          <p:cNvPr id="42" name="Textfeld 41">
            <a:extLst>
              <a:ext uri="{FF2B5EF4-FFF2-40B4-BE49-F238E27FC236}">
                <a16:creationId xmlns:a16="http://schemas.microsoft.com/office/drawing/2014/main" id="{6DF428AB-8BCB-21F8-6644-F1B18BFE1659}"/>
              </a:ext>
            </a:extLst>
          </p:cNvPr>
          <p:cNvSpPr txBox="1">
            <a:spLocks/>
          </p:cNvSpPr>
          <p:nvPr/>
        </p:nvSpPr>
        <p:spPr bwMode="gray">
          <a:xfrm>
            <a:off x="2021563" y="2975173"/>
            <a:ext cx="1220351" cy="369332"/>
          </a:xfrm>
          <a:prstGeom prst="rect">
            <a:avLst/>
          </a:prstGeom>
          <a:noFill/>
        </p:spPr>
        <p:txBody>
          <a:bodyPr wrap="square" lIns="0" tIns="0" rIns="0" bIns="0" rtlCol="0">
            <a:spAutoFit/>
          </a:bodyPr>
          <a:lstStyle/>
          <a:p>
            <a:r>
              <a:rPr lang="de-DE" sz="1200" dirty="0">
                <a:latin typeface="+mj-lt"/>
                <a:ea typeface="Akkurat LL" panose="020B0504020101010102" pitchFamily="34" charset="-126"/>
                <a:cs typeface="Akkurat LL" panose="020B0504020101010102" pitchFamily="34" charset="-126"/>
              </a:rPr>
              <a:t>Schwarz</a:t>
            </a:r>
            <a:br>
              <a:rPr lang="de-DE" sz="1200" dirty="0">
                <a:latin typeface="Carnac ExtraBold" panose="02000503000000020004" pitchFamily="50" charset="0"/>
                <a:ea typeface="Akkurat LL" panose="020B0504020101010102" pitchFamily="34" charset="-126"/>
                <a:cs typeface="Akkurat LL" panose="020B0504020101010102" pitchFamily="34" charset="-126"/>
              </a:rPr>
            </a:br>
            <a:r>
              <a:rPr lang="de-DE" sz="1200" dirty="0">
                <a:ea typeface="Akkurat LL" panose="020B0504020101010102" pitchFamily="34" charset="-126"/>
                <a:cs typeface="Akkurat LL" panose="020B0504020101010102" pitchFamily="34" charset="-126"/>
              </a:rPr>
              <a:t>#000000</a:t>
            </a:r>
          </a:p>
        </p:txBody>
      </p:sp>
      <p:sp>
        <p:nvSpPr>
          <p:cNvPr id="12" name="Rechteck 11" descr="Mittelgraues Farbfeld">
            <a:extLst>
              <a:ext uri="{FF2B5EF4-FFF2-40B4-BE49-F238E27FC236}">
                <a16:creationId xmlns:a16="http://schemas.microsoft.com/office/drawing/2014/main" id="{0243026D-8F22-EA94-4F5C-2DBBE5F82465}"/>
              </a:ext>
              <a:ext uri="{C183D7F6-B498-43B3-948B-1728B52AA6E4}">
                <adec:decorative xmlns:adec="http://schemas.microsoft.com/office/drawing/2017/decorative" val="0"/>
              </a:ext>
            </a:extLst>
          </p:cNvPr>
          <p:cNvSpPr>
            <a:spLocks/>
          </p:cNvSpPr>
          <p:nvPr/>
        </p:nvSpPr>
        <p:spPr bwMode="gray">
          <a:xfrm>
            <a:off x="3419239" y="2154238"/>
            <a:ext cx="1220352" cy="741362"/>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de-DE" sz="1400" b="1"/>
          </a:p>
        </p:txBody>
      </p:sp>
      <p:sp>
        <p:nvSpPr>
          <p:cNvPr id="46" name="Textfeld 45">
            <a:extLst>
              <a:ext uri="{FF2B5EF4-FFF2-40B4-BE49-F238E27FC236}">
                <a16:creationId xmlns:a16="http://schemas.microsoft.com/office/drawing/2014/main" id="{70BBA933-0A33-B003-88AA-919F386FA21C}"/>
              </a:ext>
            </a:extLst>
          </p:cNvPr>
          <p:cNvSpPr txBox="1">
            <a:spLocks/>
          </p:cNvSpPr>
          <p:nvPr/>
        </p:nvSpPr>
        <p:spPr bwMode="gray">
          <a:xfrm>
            <a:off x="3419239" y="2975173"/>
            <a:ext cx="1220351" cy="369332"/>
          </a:xfrm>
          <a:prstGeom prst="rect">
            <a:avLst/>
          </a:prstGeom>
          <a:noFill/>
        </p:spPr>
        <p:txBody>
          <a:bodyPr wrap="square" lIns="0" tIns="0" rIns="0" bIns="0" rtlCol="0">
            <a:spAutoFit/>
          </a:bodyPr>
          <a:lstStyle/>
          <a:p>
            <a:r>
              <a:rPr lang="de-DE" sz="1200">
                <a:latin typeface="+mj-lt"/>
                <a:ea typeface="Akkurat LL" panose="020B0504020101010102" pitchFamily="34" charset="-126"/>
              </a:rPr>
              <a:t>Mittelgrau</a:t>
            </a:r>
            <a:br>
              <a:rPr lang="de-DE" sz="1200">
                <a:latin typeface="+mj-lt"/>
                <a:ea typeface="Akkurat LL" panose="020B0504020101010102" pitchFamily="34" charset="-126"/>
              </a:rPr>
            </a:br>
            <a:r>
              <a:rPr lang="de-DE" sz="1200">
                <a:ea typeface="Akkurat LL" panose="020B0504020101010102" pitchFamily="34" charset="-126"/>
                <a:cs typeface="Akkurat LL" panose="020B0504020101010102" pitchFamily="34" charset="-126"/>
              </a:rPr>
              <a:t>#ACACAC</a:t>
            </a:r>
          </a:p>
        </p:txBody>
      </p:sp>
      <p:sp>
        <p:nvSpPr>
          <p:cNvPr id="15" name="Rechteck 14" descr="Dunkelgraues Farbfeld">
            <a:extLst>
              <a:ext uri="{FF2B5EF4-FFF2-40B4-BE49-F238E27FC236}">
                <a16:creationId xmlns:a16="http://schemas.microsoft.com/office/drawing/2014/main" id="{B5685E14-03D7-330C-466C-BDFA7BB96916}"/>
              </a:ext>
              <a:ext uri="{C183D7F6-B498-43B3-948B-1728B52AA6E4}">
                <adec:decorative xmlns:adec="http://schemas.microsoft.com/office/drawing/2017/decorative" val="0"/>
              </a:ext>
            </a:extLst>
          </p:cNvPr>
          <p:cNvSpPr>
            <a:spLocks/>
          </p:cNvSpPr>
          <p:nvPr/>
        </p:nvSpPr>
        <p:spPr bwMode="gray">
          <a:xfrm>
            <a:off x="4816914" y="2154238"/>
            <a:ext cx="1220352" cy="741362"/>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de-DE" sz="1400" b="1"/>
          </a:p>
        </p:txBody>
      </p:sp>
      <p:sp>
        <p:nvSpPr>
          <p:cNvPr id="45" name="Textfeld 44">
            <a:extLst>
              <a:ext uri="{FF2B5EF4-FFF2-40B4-BE49-F238E27FC236}">
                <a16:creationId xmlns:a16="http://schemas.microsoft.com/office/drawing/2014/main" id="{51D15916-CDDF-4444-1460-DC97DC18B858}"/>
              </a:ext>
            </a:extLst>
          </p:cNvPr>
          <p:cNvSpPr txBox="1">
            <a:spLocks/>
          </p:cNvSpPr>
          <p:nvPr/>
        </p:nvSpPr>
        <p:spPr bwMode="gray">
          <a:xfrm>
            <a:off x="4816914" y="2975173"/>
            <a:ext cx="1220351" cy="369332"/>
          </a:xfrm>
          <a:prstGeom prst="rect">
            <a:avLst/>
          </a:prstGeom>
          <a:noFill/>
        </p:spPr>
        <p:txBody>
          <a:bodyPr wrap="square" lIns="0" tIns="0" rIns="0" bIns="0" rtlCol="0">
            <a:spAutoFit/>
          </a:bodyPr>
          <a:lstStyle/>
          <a:p>
            <a:r>
              <a:rPr lang="de-DE" sz="1200" dirty="0">
                <a:latin typeface="+mj-lt"/>
                <a:ea typeface="Akkurat LL" panose="020B0504020101010102" pitchFamily="34" charset="-126"/>
              </a:rPr>
              <a:t>Dunkelgrau</a:t>
            </a:r>
            <a:br>
              <a:rPr lang="de-DE" sz="1200" dirty="0">
                <a:latin typeface="+mj-lt"/>
                <a:ea typeface="Akkurat LL" panose="020B0504020101010102" pitchFamily="34" charset="-126"/>
              </a:rPr>
            </a:br>
            <a:r>
              <a:rPr lang="de-DE" sz="1200" dirty="0">
                <a:ea typeface="Akkurat LL" panose="020B0504020101010102" pitchFamily="34" charset="-126"/>
                <a:cs typeface="Akkurat LL" panose="020B0504020101010102" pitchFamily="34" charset="-126"/>
              </a:rPr>
              <a:t>#4A4A4A</a:t>
            </a:r>
          </a:p>
        </p:txBody>
      </p:sp>
      <p:sp>
        <p:nvSpPr>
          <p:cNvPr id="14" name="Rechteck 13" descr="Rotes Farbfeld">
            <a:extLst>
              <a:ext uri="{FF2B5EF4-FFF2-40B4-BE49-F238E27FC236}">
                <a16:creationId xmlns:a16="http://schemas.microsoft.com/office/drawing/2014/main" id="{A276D0BD-05BC-220F-3639-1F48C20C42CE}"/>
              </a:ext>
              <a:ext uri="{C183D7F6-B498-43B3-948B-1728B52AA6E4}">
                <adec:decorative xmlns:adec="http://schemas.microsoft.com/office/drawing/2017/decorative" val="0"/>
              </a:ext>
            </a:extLst>
          </p:cNvPr>
          <p:cNvSpPr>
            <a:spLocks/>
          </p:cNvSpPr>
          <p:nvPr/>
        </p:nvSpPr>
        <p:spPr bwMode="gray">
          <a:xfrm>
            <a:off x="6214590" y="2154238"/>
            <a:ext cx="1220352" cy="741362"/>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de-DE" sz="1400" b="1">
              <a:solidFill>
                <a:schemeClr val="tx1"/>
              </a:solidFill>
            </a:endParaRPr>
          </a:p>
        </p:txBody>
      </p:sp>
      <p:sp>
        <p:nvSpPr>
          <p:cNvPr id="41" name="Textfeld 40">
            <a:extLst>
              <a:ext uri="{FF2B5EF4-FFF2-40B4-BE49-F238E27FC236}">
                <a16:creationId xmlns:a16="http://schemas.microsoft.com/office/drawing/2014/main" id="{F76B214F-7ABC-1494-9379-0A4F83F49BB8}"/>
              </a:ext>
            </a:extLst>
          </p:cNvPr>
          <p:cNvSpPr txBox="1">
            <a:spLocks/>
          </p:cNvSpPr>
          <p:nvPr/>
        </p:nvSpPr>
        <p:spPr bwMode="gray">
          <a:xfrm>
            <a:off x="6214590" y="2975173"/>
            <a:ext cx="1220351" cy="369332"/>
          </a:xfrm>
          <a:prstGeom prst="rect">
            <a:avLst/>
          </a:prstGeom>
          <a:noFill/>
        </p:spPr>
        <p:txBody>
          <a:bodyPr wrap="square" lIns="0" tIns="0" rIns="0" bIns="0" rtlCol="0">
            <a:spAutoFit/>
          </a:bodyPr>
          <a:lstStyle/>
          <a:p>
            <a:r>
              <a:rPr lang="de-DE" sz="1200">
                <a:latin typeface="+mj-lt"/>
                <a:ea typeface="Akkurat LL" panose="020B0504020101010102" pitchFamily="34" charset="-126"/>
              </a:rPr>
              <a:t>Rot</a:t>
            </a:r>
          </a:p>
          <a:p>
            <a:r>
              <a:rPr lang="de-DE" sz="1200">
                <a:ea typeface="Akkurat LL" panose="020B0504020101010102" pitchFamily="34" charset="-126"/>
                <a:cs typeface="Akkurat LL" panose="020B0504020101010102" pitchFamily="34" charset="-126"/>
              </a:rPr>
              <a:t>#A01441</a:t>
            </a:r>
          </a:p>
        </p:txBody>
      </p:sp>
      <p:sp>
        <p:nvSpPr>
          <p:cNvPr id="22" name="Textfeld 21">
            <a:extLst>
              <a:ext uri="{FF2B5EF4-FFF2-40B4-BE49-F238E27FC236}">
                <a16:creationId xmlns:a16="http://schemas.microsoft.com/office/drawing/2014/main" id="{2D26107D-BF9C-24BD-B521-7E65DDAF798A}"/>
              </a:ext>
            </a:extLst>
          </p:cNvPr>
          <p:cNvSpPr txBox="1"/>
          <p:nvPr/>
        </p:nvSpPr>
        <p:spPr bwMode="gray">
          <a:xfrm>
            <a:off x="623888" y="3755572"/>
            <a:ext cx="6351814" cy="246221"/>
          </a:xfrm>
          <a:prstGeom prst="rect">
            <a:avLst/>
          </a:prstGeom>
          <a:noFill/>
        </p:spPr>
        <p:txBody>
          <a:bodyPr wrap="square" lIns="0" tIns="0" rIns="0" bIns="0">
            <a:noAutofit/>
          </a:bodyPr>
          <a:lstStyle/>
          <a:p>
            <a:r>
              <a:rPr lang="de-DE" sz="1600" b="1" dirty="0">
                <a:latin typeface="+mj-lt"/>
              </a:rPr>
              <a:t>Sekundärfarben</a:t>
            </a:r>
            <a:r>
              <a:rPr lang="de-DE" sz="1600" dirty="0"/>
              <a:t> für komplexe Grafiken, Schaubilder und Diagramme</a:t>
            </a:r>
          </a:p>
        </p:txBody>
      </p:sp>
      <p:sp>
        <p:nvSpPr>
          <p:cNvPr id="13" name="Rechteck 12" descr="Petrolfarbenes Farbfeld">
            <a:extLst>
              <a:ext uri="{FF2B5EF4-FFF2-40B4-BE49-F238E27FC236}">
                <a16:creationId xmlns:a16="http://schemas.microsoft.com/office/drawing/2014/main" id="{612E8E09-6FBE-240E-786B-5BD5053F378B}"/>
              </a:ext>
              <a:ext uri="{C183D7F6-B498-43B3-948B-1728B52AA6E4}">
                <adec:decorative xmlns:adec="http://schemas.microsoft.com/office/drawing/2017/decorative" val="0"/>
              </a:ext>
            </a:extLst>
          </p:cNvPr>
          <p:cNvSpPr>
            <a:spLocks/>
          </p:cNvSpPr>
          <p:nvPr/>
        </p:nvSpPr>
        <p:spPr bwMode="gray">
          <a:xfrm>
            <a:off x="623887" y="4115935"/>
            <a:ext cx="1220352" cy="741362"/>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de-DE" sz="1600"/>
          </a:p>
        </p:txBody>
      </p:sp>
      <p:sp>
        <p:nvSpPr>
          <p:cNvPr id="43" name="Textfeld 42">
            <a:extLst>
              <a:ext uri="{FF2B5EF4-FFF2-40B4-BE49-F238E27FC236}">
                <a16:creationId xmlns:a16="http://schemas.microsoft.com/office/drawing/2014/main" id="{7D132218-17AB-7A83-9EB4-E885A920F874}"/>
              </a:ext>
            </a:extLst>
          </p:cNvPr>
          <p:cNvSpPr txBox="1">
            <a:spLocks/>
          </p:cNvSpPr>
          <p:nvPr/>
        </p:nvSpPr>
        <p:spPr bwMode="gray">
          <a:xfrm>
            <a:off x="623887" y="4932380"/>
            <a:ext cx="1220351" cy="369332"/>
          </a:xfrm>
          <a:prstGeom prst="rect">
            <a:avLst/>
          </a:prstGeom>
          <a:noFill/>
        </p:spPr>
        <p:txBody>
          <a:bodyPr wrap="square" lIns="0" tIns="0" rIns="0" bIns="0" rtlCol="0">
            <a:spAutoFit/>
          </a:bodyPr>
          <a:lstStyle/>
          <a:p>
            <a:r>
              <a:rPr lang="de-DE" sz="1200">
                <a:latin typeface="+mj-lt"/>
                <a:ea typeface="Akkurat LL" panose="020B0504020101010102" pitchFamily="34" charset="-126"/>
              </a:rPr>
              <a:t>Petrol</a:t>
            </a:r>
            <a:br>
              <a:rPr lang="de-DE" sz="1200">
                <a:latin typeface="+mj-lt"/>
                <a:ea typeface="Akkurat LL" panose="020B0504020101010102" pitchFamily="34" charset="-126"/>
              </a:rPr>
            </a:br>
            <a:r>
              <a:rPr lang="de-DE" sz="1200">
                <a:ea typeface="Akkurat LL" panose="020B0504020101010102" pitchFamily="34" charset="-126"/>
                <a:cs typeface="Akkurat LL" panose="020B0504020101010102" pitchFamily="34" charset="-126"/>
              </a:rPr>
              <a:t>#139EAD</a:t>
            </a:r>
          </a:p>
        </p:txBody>
      </p:sp>
      <p:sp>
        <p:nvSpPr>
          <p:cNvPr id="16" name="Rechteck 15" descr="Gelbes Farbfeld">
            <a:extLst>
              <a:ext uri="{FF2B5EF4-FFF2-40B4-BE49-F238E27FC236}">
                <a16:creationId xmlns:a16="http://schemas.microsoft.com/office/drawing/2014/main" id="{6BBBC071-1311-66C2-539A-35D67D0A4AC7}"/>
              </a:ext>
              <a:ext uri="{C183D7F6-B498-43B3-948B-1728B52AA6E4}">
                <adec:decorative xmlns:adec="http://schemas.microsoft.com/office/drawing/2017/decorative" val="0"/>
              </a:ext>
            </a:extLst>
          </p:cNvPr>
          <p:cNvSpPr>
            <a:spLocks/>
          </p:cNvSpPr>
          <p:nvPr/>
        </p:nvSpPr>
        <p:spPr bwMode="gray">
          <a:xfrm>
            <a:off x="2021563" y="4115935"/>
            <a:ext cx="1220352" cy="741362"/>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de-DE" sz="1400" b="1"/>
          </a:p>
        </p:txBody>
      </p:sp>
      <p:sp>
        <p:nvSpPr>
          <p:cNvPr id="40" name="Textfeld 39">
            <a:extLst>
              <a:ext uri="{FF2B5EF4-FFF2-40B4-BE49-F238E27FC236}">
                <a16:creationId xmlns:a16="http://schemas.microsoft.com/office/drawing/2014/main" id="{5C6000B5-147C-0CEB-0527-9AA82749F8DB}"/>
              </a:ext>
            </a:extLst>
          </p:cNvPr>
          <p:cNvSpPr txBox="1">
            <a:spLocks/>
          </p:cNvSpPr>
          <p:nvPr/>
        </p:nvSpPr>
        <p:spPr bwMode="gray">
          <a:xfrm>
            <a:off x="2021563" y="4929604"/>
            <a:ext cx="1220351" cy="369332"/>
          </a:xfrm>
          <a:prstGeom prst="rect">
            <a:avLst/>
          </a:prstGeom>
          <a:noFill/>
        </p:spPr>
        <p:txBody>
          <a:bodyPr wrap="square" lIns="0" tIns="0" rIns="0" bIns="0" rtlCol="0">
            <a:spAutoFit/>
          </a:bodyPr>
          <a:lstStyle/>
          <a:p>
            <a:r>
              <a:rPr lang="de-DE" sz="1200">
                <a:latin typeface="+mj-lt"/>
                <a:ea typeface="Akkurat LL" panose="020B0504020101010102" pitchFamily="34" charset="-126"/>
              </a:rPr>
              <a:t>Gelb</a:t>
            </a:r>
            <a:br>
              <a:rPr lang="de-DE" sz="1200">
                <a:latin typeface="+mj-lt"/>
                <a:ea typeface="Akkurat LL" panose="020B0504020101010102" pitchFamily="34" charset="-126"/>
              </a:rPr>
            </a:br>
            <a:r>
              <a:rPr lang="de-DE" sz="1200">
                <a:ea typeface="Akkurat LL" panose="020B0504020101010102" pitchFamily="34" charset="-126"/>
                <a:cs typeface="Akkurat LL" panose="020B0504020101010102" pitchFamily="34" charset="-126"/>
              </a:rPr>
              <a:t>#F5B510</a:t>
            </a:r>
          </a:p>
        </p:txBody>
      </p:sp>
      <p:sp>
        <p:nvSpPr>
          <p:cNvPr id="17" name="Rechteck 16" descr="Grünes Farbfeld">
            <a:extLst>
              <a:ext uri="{FF2B5EF4-FFF2-40B4-BE49-F238E27FC236}">
                <a16:creationId xmlns:a16="http://schemas.microsoft.com/office/drawing/2014/main" id="{BE15BB06-253A-7757-D47F-1D726590B46E}"/>
              </a:ext>
              <a:ext uri="{C183D7F6-B498-43B3-948B-1728B52AA6E4}">
                <adec:decorative xmlns:adec="http://schemas.microsoft.com/office/drawing/2017/decorative" val="0"/>
              </a:ext>
            </a:extLst>
          </p:cNvPr>
          <p:cNvSpPr>
            <a:spLocks/>
          </p:cNvSpPr>
          <p:nvPr/>
        </p:nvSpPr>
        <p:spPr bwMode="gray">
          <a:xfrm>
            <a:off x="3419239" y="4115935"/>
            <a:ext cx="1220352" cy="741362"/>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de-DE" sz="1600"/>
          </a:p>
        </p:txBody>
      </p:sp>
      <p:sp>
        <p:nvSpPr>
          <p:cNvPr id="47" name="Textfeld 46">
            <a:extLst>
              <a:ext uri="{FF2B5EF4-FFF2-40B4-BE49-F238E27FC236}">
                <a16:creationId xmlns:a16="http://schemas.microsoft.com/office/drawing/2014/main" id="{25D9E5CF-3707-E279-5B55-8A1B82583F2F}"/>
              </a:ext>
            </a:extLst>
          </p:cNvPr>
          <p:cNvSpPr txBox="1">
            <a:spLocks/>
          </p:cNvSpPr>
          <p:nvPr/>
        </p:nvSpPr>
        <p:spPr bwMode="gray">
          <a:xfrm>
            <a:off x="3419239" y="4929604"/>
            <a:ext cx="1220351" cy="369332"/>
          </a:xfrm>
          <a:prstGeom prst="rect">
            <a:avLst/>
          </a:prstGeom>
          <a:noFill/>
        </p:spPr>
        <p:txBody>
          <a:bodyPr wrap="square" lIns="0" tIns="0" rIns="0" bIns="0" rtlCol="0">
            <a:spAutoFit/>
          </a:bodyPr>
          <a:lstStyle/>
          <a:p>
            <a:r>
              <a:rPr lang="de-DE" sz="1200">
                <a:latin typeface="+mj-lt"/>
                <a:ea typeface="Akkurat LL" panose="020B0504020101010102" pitchFamily="34" charset="-126"/>
              </a:rPr>
              <a:t>Grün</a:t>
            </a:r>
            <a:br>
              <a:rPr lang="de-DE" sz="1200">
                <a:latin typeface="+mj-lt"/>
                <a:ea typeface="Akkurat LL" panose="020B0504020101010102" pitchFamily="34" charset="-126"/>
              </a:rPr>
            </a:br>
            <a:r>
              <a:rPr lang="de-DE" sz="1200">
                <a:ea typeface="Akkurat LL" panose="020B0504020101010102" pitchFamily="34" charset="-126"/>
                <a:cs typeface="Akkurat LL" panose="020B0504020101010102" pitchFamily="34" charset="-126"/>
              </a:rPr>
              <a:t>#70DC51</a:t>
            </a:r>
          </a:p>
        </p:txBody>
      </p:sp>
      <p:sp>
        <p:nvSpPr>
          <p:cNvPr id="18" name="Rechteck 17" descr="Violettes Farbfeld">
            <a:extLst>
              <a:ext uri="{FF2B5EF4-FFF2-40B4-BE49-F238E27FC236}">
                <a16:creationId xmlns:a16="http://schemas.microsoft.com/office/drawing/2014/main" id="{412194C0-641A-06CF-9E93-713C872C0EE4}"/>
              </a:ext>
              <a:ext uri="{C183D7F6-B498-43B3-948B-1728B52AA6E4}">
                <adec:decorative xmlns:adec="http://schemas.microsoft.com/office/drawing/2017/decorative" val="0"/>
              </a:ext>
            </a:extLst>
          </p:cNvPr>
          <p:cNvSpPr>
            <a:spLocks/>
          </p:cNvSpPr>
          <p:nvPr/>
        </p:nvSpPr>
        <p:spPr bwMode="gray">
          <a:xfrm>
            <a:off x="4816914" y="4115935"/>
            <a:ext cx="1220352" cy="741362"/>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de-DE" sz="1600"/>
          </a:p>
        </p:txBody>
      </p:sp>
      <p:sp>
        <p:nvSpPr>
          <p:cNvPr id="48" name="Textfeld 47">
            <a:extLst>
              <a:ext uri="{FF2B5EF4-FFF2-40B4-BE49-F238E27FC236}">
                <a16:creationId xmlns:a16="http://schemas.microsoft.com/office/drawing/2014/main" id="{3AAC1119-10A6-9269-118E-085A40465BDD}"/>
              </a:ext>
            </a:extLst>
          </p:cNvPr>
          <p:cNvSpPr txBox="1">
            <a:spLocks/>
          </p:cNvSpPr>
          <p:nvPr/>
        </p:nvSpPr>
        <p:spPr bwMode="gray">
          <a:xfrm>
            <a:off x="4816914" y="4929604"/>
            <a:ext cx="1220351" cy="369332"/>
          </a:xfrm>
          <a:prstGeom prst="rect">
            <a:avLst/>
          </a:prstGeom>
          <a:noFill/>
        </p:spPr>
        <p:txBody>
          <a:bodyPr wrap="square" lIns="0" tIns="0" rIns="0" bIns="0" rtlCol="0">
            <a:spAutoFit/>
          </a:bodyPr>
          <a:lstStyle/>
          <a:p>
            <a:r>
              <a:rPr lang="de-DE" sz="1200">
                <a:latin typeface="+mj-lt"/>
                <a:ea typeface="Akkurat LL" panose="020B0504020101010102" pitchFamily="34" charset="-126"/>
              </a:rPr>
              <a:t>Violett</a:t>
            </a:r>
            <a:br>
              <a:rPr lang="de-DE" sz="1200">
                <a:latin typeface="+mj-lt"/>
                <a:ea typeface="Akkurat LL" panose="020B0504020101010102" pitchFamily="34" charset="-126"/>
              </a:rPr>
            </a:br>
            <a:r>
              <a:rPr lang="de-DE" sz="1200">
                <a:ea typeface="Akkurat LL" panose="020B0504020101010102" pitchFamily="34" charset="-126"/>
                <a:cs typeface="Akkurat LL" panose="020B0504020101010102" pitchFamily="34" charset="-126"/>
              </a:rPr>
              <a:t>#5866E3</a:t>
            </a:r>
          </a:p>
        </p:txBody>
      </p:sp>
      <p:sp>
        <p:nvSpPr>
          <p:cNvPr id="19" name="Rechteck 18" descr="Pinkes Farbfeld">
            <a:extLst>
              <a:ext uri="{FF2B5EF4-FFF2-40B4-BE49-F238E27FC236}">
                <a16:creationId xmlns:a16="http://schemas.microsoft.com/office/drawing/2014/main" id="{97AB8402-7F0D-FB5F-1D9A-9CB49BD4E977}"/>
              </a:ext>
              <a:ext uri="{C183D7F6-B498-43B3-948B-1728B52AA6E4}">
                <adec:decorative xmlns:adec="http://schemas.microsoft.com/office/drawing/2017/decorative" val="0"/>
              </a:ext>
            </a:extLst>
          </p:cNvPr>
          <p:cNvSpPr>
            <a:spLocks/>
          </p:cNvSpPr>
          <p:nvPr/>
        </p:nvSpPr>
        <p:spPr bwMode="gray">
          <a:xfrm>
            <a:off x="6214590" y="4115935"/>
            <a:ext cx="1220352" cy="741362"/>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de-DE" sz="1600"/>
          </a:p>
        </p:txBody>
      </p:sp>
      <p:sp>
        <p:nvSpPr>
          <p:cNvPr id="49" name="Textfeld 48">
            <a:extLst>
              <a:ext uri="{FF2B5EF4-FFF2-40B4-BE49-F238E27FC236}">
                <a16:creationId xmlns:a16="http://schemas.microsoft.com/office/drawing/2014/main" id="{91E846E1-FE31-EE9E-EE2E-BA8242549299}"/>
              </a:ext>
            </a:extLst>
          </p:cNvPr>
          <p:cNvSpPr txBox="1">
            <a:spLocks/>
          </p:cNvSpPr>
          <p:nvPr/>
        </p:nvSpPr>
        <p:spPr bwMode="gray">
          <a:xfrm>
            <a:off x="6214590" y="4929604"/>
            <a:ext cx="1220351" cy="369332"/>
          </a:xfrm>
          <a:prstGeom prst="rect">
            <a:avLst/>
          </a:prstGeom>
          <a:noFill/>
        </p:spPr>
        <p:txBody>
          <a:bodyPr wrap="square" lIns="0" tIns="0" rIns="0" bIns="0" rtlCol="0">
            <a:spAutoFit/>
          </a:bodyPr>
          <a:lstStyle/>
          <a:p>
            <a:r>
              <a:rPr lang="de-DE" sz="1200">
                <a:latin typeface="+mj-lt"/>
                <a:ea typeface="Akkurat LL" panose="020B0504020101010102" pitchFamily="34" charset="-126"/>
              </a:rPr>
              <a:t>Pink</a:t>
            </a:r>
            <a:br>
              <a:rPr lang="de-DE" sz="1200">
                <a:latin typeface="+mj-lt"/>
                <a:ea typeface="Akkurat LL" panose="020B0504020101010102" pitchFamily="34" charset="-126"/>
              </a:rPr>
            </a:br>
            <a:r>
              <a:rPr lang="de-DE" sz="1200">
                <a:ea typeface="Akkurat LL" panose="020B0504020101010102" pitchFamily="34" charset="-126"/>
                <a:cs typeface="Akkurat LL" panose="020B0504020101010102" pitchFamily="34" charset="-126"/>
              </a:rPr>
              <a:t>#D74B97</a:t>
            </a:r>
          </a:p>
        </p:txBody>
      </p:sp>
      <p:pic>
        <p:nvPicPr>
          <p:cNvPr id="36" name="Grafik 35" descr="Screenshot der Designfarben">
            <a:extLst>
              <a:ext uri="{FF2B5EF4-FFF2-40B4-BE49-F238E27FC236}">
                <a16:creationId xmlns:a16="http://schemas.microsoft.com/office/drawing/2014/main" id="{7991AC8C-E496-C4C8-427C-8DCF72AC9A1D}"/>
              </a:ext>
            </a:extLst>
          </p:cNvPr>
          <p:cNvPicPr>
            <a:picLocks noChangeAspect="1"/>
          </p:cNvPicPr>
          <p:nvPr/>
        </p:nvPicPr>
        <p:blipFill rotWithShape="1">
          <a:blip r:embed="rId6">
            <a:extLst>
              <a:ext uri="{28A0092B-C50C-407E-A947-70E740481C1C}">
                <a14:useLocalDpi xmlns:a14="http://schemas.microsoft.com/office/drawing/2010/main" val="0"/>
              </a:ext>
            </a:extLst>
          </a:blip>
          <a:srcRect/>
          <a:stretch/>
        </p:blipFill>
        <p:spPr>
          <a:xfrm>
            <a:off x="8174776" y="2249196"/>
            <a:ext cx="1721700" cy="2511018"/>
          </a:xfrm>
          <a:custGeom>
            <a:avLst/>
            <a:gdLst>
              <a:gd name="connsiteX0" fmla="*/ 0 w 1875986"/>
              <a:gd name="connsiteY0" fmla="*/ 0 h 2689225"/>
              <a:gd name="connsiteX1" fmla="*/ 1875986 w 1875986"/>
              <a:gd name="connsiteY1" fmla="*/ 0 h 2689225"/>
              <a:gd name="connsiteX2" fmla="*/ 1875986 w 1875986"/>
              <a:gd name="connsiteY2" fmla="*/ 2689225 h 2689225"/>
              <a:gd name="connsiteX3" fmla="*/ 0 w 1875986"/>
              <a:gd name="connsiteY3" fmla="*/ 2689225 h 2689225"/>
            </a:gdLst>
            <a:ahLst/>
            <a:cxnLst>
              <a:cxn ang="0">
                <a:pos x="connsiteX0" y="connsiteY0"/>
              </a:cxn>
              <a:cxn ang="0">
                <a:pos x="connsiteX1" y="connsiteY1"/>
              </a:cxn>
              <a:cxn ang="0">
                <a:pos x="connsiteX2" y="connsiteY2"/>
              </a:cxn>
              <a:cxn ang="0">
                <a:pos x="connsiteX3" y="connsiteY3"/>
              </a:cxn>
            </a:cxnLst>
            <a:rect l="l" t="t" r="r" b="b"/>
            <a:pathLst>
              <a:path w="1875986" h="2689225">
                <a:moveTo>
                  <a:pt x="0" y="0"/>
                </a:moveTo>
                <a:lnTo>
                  <a:pt x="1875986" y="0"/>
                </a:lnTo>
                <a:lnTo>
                  <a:pt x="1875986" y="2689225"/>
                </a:lnTo>
                <a:lnTo>
                  <a:pt x="0" y="2689225"/>
                </a:lnTo>
                <a:close/>
              </a:path>
            </a:pathLst>
          </a:custGeom>
        </p:spPr>
      </p:pic>
      <p:sp>
        <p:nvSpPr>
          <p:cNvPr id="31" name="Textfeld 30">
            <a:extLst>
              <a:ext uri="{FF2B5EF4-FFF2-40B4-BE49-F238E27FC236}">
                <a16:creationId xmlns:a16="http://schemas.microsoft.com/office/drawing/2014/main" id="{A6422B72-3D7E-5FE5-4F79-9359A234AB47}"/>
              </a:ext>
            </a:extLst>
          </p:cNvPr>
          <p:cNvSpPr txBox="1"/>
          <p:nvPr/>
        </p:nvSpPr>
        <p:spPr bwMode="gray">
          <a:xfrm>
            <a:off x="10303410" y="2549524"/>
            <a:ext cx="1553628" cy="861774"/>
          </a:xfrm>
          <a:prstGeom prst="rect">
            <a:avLst/>
          </a:prstGeom>
          <a:noFill/>
        </p:spPr>
        <p:txBody>
          <a:bodyPr wrap="square" lIns="0" tIns="0" rIns="0" bIns="0">
            <a:noAutofit/>
          </a:bodyPr>
          <a:lstStyle/>
          <a:p>
            <a:r>
              <a:rPr lang="de-DE" sz="1200" dirty="0"/>
              <a:t>Zum Färben von Elementen bitte nur </a:t>
            </a:r>
            <a:br>
              <a:rPr lang="de-DE" sz="1200" dirty="0"/>
            </a:br>
            <a:r>
              <a:rPr lang="de-DE" sz="1200" dirty="0"/>
              <a:t>die </a:t>
            </a:r>
            <a:r>
              <a:rPr lang="de-DE" sz="1200" b="1" dirty="0">
                <a:latin typeface="+mj-lt"/>
              </a:rPr>
              <a:t>10 Designfarben </a:t>
            </a:r>
            <a:r>
              <a:rPr lang="de-DE" sz="1200" dirty="0"/>
              <a:t>verwenden.</a:t>
            </a:r>
          </a:p>
        </p:txBody>
      </p:sp>
      <p:sp>
        <p:nvSpPr>
          <p:cNvPr id="29" name="Rechteck 28">
            <a:extLst>
              <a:ext uri="{FF2B5EF4-FFF2-40B4-BE49-F238E27FC236}">
                <a16:creationId xmlns:a16="http://schemas.microsoft.com/office/drawing/2014/main" id="{C2C70DE1-E305-3425-3E90-5777F079A4D7}"/>
              </a:ext>
              <a:ext uri="{C183D7F6-B498-43B3-948B-1728B52AA6E4}">
                <adec:decorative xmlns:adec="http://schemas.microsoft.com/office/drawing/2017/decorative" val="1"/>
              </a:ext>
            </a:extLst>
          </p:cNvPr>
          <p:cNvSpPr>
            <a:spLocks/>
          </p:cNvSpPr>
          <p:nvPr/>
        </p:nvSpPr>
        <p:spPr bwMode="gray">
          <a:xfrm>
            <a:off x="8013903" y="2154237"/>
            <a:ext cx="2014334" cy="2703059"/>
          </a:xfrm>
          <a:prstGeom prst="rect">
            <a:avLst/>
          </a:prstGeom>
          <a:noFill/>
          <a:ln w="952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de-DE" sz="1600" b="1"/>
          </a:p>
        </p:txBody>
      </p:sp>
      <p:sp>
        <p:nvSpPr>
          <p:cNvPr id="32" name="Rechteck 31">
            <a:extLst>
              <a:ext uri="{FF2B5EF4-FFF2-40B4-BE49-F238E27FC236}">
                <a16:creationId xmlns:a16="http://schemas.microsoft.com/office/drawing/2014/main" id="{CD9990D0-4251-095E-DBC9-6F13DD633601}"/>
              </a:ext>
              <a:ext uri="{C183D7F6-B498-43B3-948B-1728B52AA6E4}">
                <adec:decorative xmlns:adec="http://schemas.microsoft.com/office/drawing/2017/decorative" val="1"/>
              </a:ext>
            </a:extLst>
          </p:cNvPr>
          <p:cNvSpPr/>
          <p:nvPr/>
        </p:nvSpPr>
        <p:spPr bwMode="gray">
          <a:xfrm>
            <a:off x="8179539" y="2805113"/>
            <a:ext cx="1716937" cy="1300162"/>
          </a:xfrm>
          <a:prstGeom prst="rect">
            <a:avLst/>
          </a:prstGeom>
          <a:solidFill>
            <a:schemeClr val="bg1">
              <a:alpha val="78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de-DE" sz="1600" b="1"/>
          </a:p>
        </p:txBody>
      </p:sp>
      <p:sp>
        <p:nvSpPr>
          <p:cNvPr id="33" name="Rechteck 32">
            <a:extLst>
              <a:ext uri="{FF2B5EF4-FFF2-40B4-BE49-F238E27FC236}">
                <a16:creationId xmlns:a16="http://schemas.microsoft.com/office/drawing/2014/main" id="{9DC61CFD-0D68-4F11-DA56-A651B1C3D56C}"/>
              </a:ext>
              <a:ext uri="{C183D7F6-B498-43B3-948B-1728B52AA6E4}">
                <adec:decorative xmlns:adec="http://schemas.microsoft.com/office/drawing/2017/decorative" val="1"/>
              </a:ext>
            </a:extLst>
          </p:cNvPr>
          <p:cNvSpPr/>
          <p:nvPr/>
        </p:nvSpPr>
        <p:spPr bwMode="gray">
          <a:xfrm>
            <a:off x="8101012" y="2500312"/>
            <a:ext cx="1833563" cy="266700"/>
          </a:xfrm>
          <a:prstGeom prst="rect">
            <a:avLst/>
          </a:prstGeom>
          <a:no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de-DE" sz="1600" b="1"/>
          </a:p>
        </p:txBody>
      </p:sp>
      <p:cxnSp>
        <p:nvCxnSpPr>
          <p:cNvPr id="37" name="Gerader Verbinder 36">
            <a:extLst>
              <a:ext uri="{FF2B5EF4-FFF2-40B4-BE49-F238E27FC236}">
                <a16:creationId xmlns:a16="http://schemas.microsoft.com/office/drawing/2014/main" id="{DE9A66D1-404F-DCD0-F855-6AF34CCE1B97}"/>
              </a:ext>
              <a:ext uri="{C183D7F6-B498-43B3-948B-1728B52AA6E4}">
                <adec:decorative xmlns:adec="http://schemas.microsoft.com/office/drawing/2017/decorative" val="1"/>
              </a:ext>
            </a:extLst>
          </p:cNvPr>
          <p:cNvCxnSpPr>
            <a:cxnSpLocks/>
          </p:cNvCxnSpPr>
          <p:nvPr/>
        </p:nvCxnSpPr>
        <p:spPr bwMode="gray">
          <a:xfrm>
            <a:off x="9934575" y="2633662"/>
            <a:ext cx="276225" cy="0"/>
          </a:xfrm>
          <a:prstGeom prst="line">
            <a:avLst/>
          </a:prstGeom>
          <a:noFill/>
          <a:ln>
            <a:solidFill>
              <a:schemeClr val="accent1"/>
            </a:solidFill>
            <a:tailEnd type="triangle"/>
          </a:ln>
        </p:spPr>
        <p:style>
          <a:lnRef idx="2">
            <a:schemeClr val="accent1">
              <a:shade val="15000"/>
            </a:schemeClr>
          </a:lnRef>
          <a:fillRef idx="1">
            <a:schemeClr val="accent1"/>
          </a:fillRef>
          <a:effectRef idx="0">
            <a:schemeClr val="accent1"/>
          </a:effectRef>
          <a:fontRef idx="minor">
            <a:schemeClr val="lt1"/>
          </a:fontRef>
        </p:style>
      </p:cxnSp>
      <p:sp>
        <p:nvSpPr>
          <p:cNvPr id="3" name="Fußzeilenplatzhalter 2">
            <a:extLst>
              <a:ext uri="{FF2B5EF4-FFF2-40B4-BE49-F238E27FC236}">
                <a16:creationId xmlns:a16="http://schemas.microsoft.com/office/drawing/2014/main" id="{83CD9CE9-1C36-531E-BEC0-22A02BB55131}"/>
              </a:ext>
            </a:extLst>
          </p:cNvPr>
          <p:cNvSpPr>
            <a:spLocks noGrp="1"/>
          </p:cNvSpPr>
          <p:nvPr>
            <p:ph type="ftr" sz="quarter" idx="10"/>
          </p:nvPr>
        </p:nvSpPr>
        <p:spPr bwMode="gray">
          <a:xfrm>
            <a:off x="1271954" y="6443762"/>
            <a:ext cx="4968501" cy="153888"/>
          </a:xfrm>
        </p:spPr>
        <p:txBody>
          <a:bodyPr/>
          <a:lstStyle/>
          <a:p>
            <a:r>
              <a:rPr lang="de-DE"/>
              <a:t>© msg systems ag | Titel einfügen | 2024</a:t>
            </a:r>
          </a:p>
        </p:txBody>
      </p:sp>
      <p:sp>
        <p:nvSpPr>
          <p:cNvPr id="4" name="Foliennummernplatzhalter 3">
            <a:extLst>
              <a:ext uri="{FF2B5EF4-FFF2-40B4-BE49-F238E27FC236}">
                <a16:creationId xmlns:a16="http://schemas.microsoft.com/office/drawing/2014/main" id="{D6017413-3451-58C5-D8A7-82F82E106B63}"/>
              </a:ext>
            </a:extLst>
          </p:cNvPr>
          <p:cNvSpPr>
            <a:spLocks noGrp="1"/>
          </p:cNvSpPr>
          <p:nvPr>
            <p:ph type="sldNum" sz="quarter" idx="11"/>
          </p:nvPr>
        </p:nvSpPr>
        <p:spPr bwMode="gray">
          <a:xfrm>
            <a:off x="623888" y="6443762"/>
            <a:ext cx="431620" cy="153888"/>
          </a:xfrm>
        </p:spPr>
        <p:txBody>
          <a:bodyPr/>
          <a:lstStyle/>
          <a:p>
            <a:fld id="{1FBD72F1-A42A-46B0-A7F8-CE6A9835826C}" type="slidenum">
              <a:rPr lang="de-DE" smtClean="0"/>
              <a:pPr/>
              <a:t>6</a:t>
            </a:fld>
            <a:endParaRPr lang="de-DE"/>
          </a:p>
        </p:txBody>
      </p:sp>
    </p:spTree>
    <p:extLst>
      <p:ext uri="{BB962C8B-B14F-4D97-AF65-F5344CB8AC3E}">
        <p14:creationId xmlns:p14="http://schemas.microsoft.com/office/powerpoint/2010/main" val="31585927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think-cell data - do not delete" hidden="1">
            <a:extLst>
              <a:ext uri="{FF2B5EF4-FFF2-40B4-BE49-F238E27FC236}">
                <a16:creationId xmlns:a16="http://schemas.microsoft.com/office/drawing/2014/main" id="{AF31655D-403A-67BD-05C7-7E54B8D6D1A1}"/>
              </a:ext>
            </a:extLst>
          </p:cNvPr>
          <p:cNvGraphicFramePr>
            <a:graphicFrameLocks noChangeAspect="1"/>
          </p:cNvGraphicFramePr>
          <p:nvPr>
            <p:custDataLst>
              <p:tags r:id="rId1"/>
            </p:custDataLst>
            <p:extLst>
              <p:ext uri="{D42A27DB-BD31-4B8C-83A1-F6EECF244321}">
                <p14:modId xmlns:p14="http://schemas.microsoft.com/office/powerpoint/2010/main" val="139776907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4" imgW="306" imgH="306" progId="TCLayout.ActiveDocument.1">
                  <p:embed/>
                </p:oleObj>
              </mc:Choice>
              <mc:Fallback>
                <p:oleObj name="think-cell Folie" r:id="rId4" imgW="306" imgH="306" progId="TCLayout.ActiveDocument.1">
                  <p:embed/>
                  <p:pic>
                    <p:nvPicPr>
                      <p:cNvPr id="9" name="think-cell data - do not delete" hidden="1">
                        <a:extLst>
                          <a:ext uri="{FF2B5EF4-FFF2-40B4-BE49-F238E27FC236}">
                            <a16:creationId xmlns:a16="http://schemas.microsoft.com/office/drawing/2014/main" id="{AF31655D-403A-67BD-05C7-7E54B8D6D1A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14" name="Textplatzhalter 13">
            <a:extLst>
              <a:ext uri="{FF2B5EF4-FFF2-40B4-BE49-F238E27FC236}">
                <a16:creationId xmlns:a16="http://schemas.microsoft.com/office/drawing/2014/main" id="{E7572B82-0F16-5C79-4FF9-A43201B71364}"/>
              </a:ext>
            </a:extLst>
          </p:cNvPr>
          <p:cNvSpPr>
            <a:spLocks noGrp="1"/>
          </p:cNvSpPr>
          <p:nvPr>
            <p:ph type="body" sz="quarter" idx="12"/>
          </p:nvPr>
        </p:nvSpPr>
        <p:spPr bwMode="gray">
          <a:xfrm>
            <a:off x="623888" y="296863"/>
            <a:ext cx="9488833" cy="169277"/>
          </a:xfrm>
        </p:spPr>
        <p:txBody>
          <a:bodyPr/>
          <a:lstStyle/>
          <a:p>
            <a:r>
              <a:rPr lang="de-DE" dirty="0"/>
              <a:t>Optionaler </a:t>
            </a:r>
            <a:r>
              <a:rPr lang="de-DE" dirty="0" err="1"/>
              <a:t>Subtitle</a:t>
            </a:r>
            <a:endParaRPr lang="de-DE" dirty="0"/>
          </a:p>
        </p:txBody>
      </p:sp>
      <p:sp>
        <p:nvSpPr>
          <p:cNvPr id="13" name="Titel 12">
            <a:extLst>
              <a:ext uri="{FF2B5EF4-FFF2-40B4-BE49-F238E27FC236}">
                <a16:creationId xmlns:a16="http://schemas.microsoft.com/office/drawing/2014/main" id="{6F7364D8-AD78-B3FE-6C59-E577F7C2A95A}"/>
              </a:ext>
            </a:extLst>
          </p:cNvPr>
          <p:cNvSpPr>
            <a:spLocks noGrp="1"/>
          </p:cNvSpPr>
          <p:nvPr>
            <p:ph type="title"/>
          </p:nvPr>
        </p:nvSpPr>
        <p:spPr bwMode="gray">
          <a:xfrm>
            <a:off x="623888" y="620713"/>
            <a:ext cx="9488833" cy="738664"/>
          </a:xfrm>
        </p:spPr>
        <p:txBody>
          <a:bodyPr vert="horz"/>
          <a:lstStyle/>
          <a:p>
            <a:r>
              <a:rPr lang="de-DE" dirty="0"/>
              <a:t>Fußzeile formatieren</a:t>
            </a:r>
          </a:p>
        </p:txBody>
      </p:sp>
      <p:pic>
        <p:nvPicPr>
          <p:cNvPr id="22" name="Grafik 21" descr="Screenshot des Menüfensters für die Kopf- und Fußzeile">
            <a:extLst>
              <a:ext uri="{FF2B5EF4-FFF2-40B4-BE49-F238E27FC236}">
                <a16:creationId xmlns:a16="http://schemas.microsoft.com/office/drawing/2014/main" id="{669E4BCF-FCF7-BF1F-BF1F-FC16D29E42BF}"/>
              </a:ext>
            </a:extLst>
          </p:cNvPr>
          <p:cNvPicPr>
            <a:picLocks noChangeAspect="1"/>
          </p:cNvPicPr>
          <p:nvPr/>
        </p:nvPicPr>
        <p:blipFill rotWithShape="1">
          <a:blip r:embed="rId6">
            <a:extLst>
              <a:ext uri="{28A0092B-C50C-407E-A947-70E740481C1C}">
                <a14:useLocalDpi xmlns:a14="http://schemas.microsoft.com/office/drawing/2010/main" val="0"/>
              </a:ext>
            </a:extLst>
          </a:blip>
          <a:srcRect/>
          <a:stretch/>
        </p:blipFill>
        <p:spPr bwMode="gray">
          <a:xfrm>
            <a:off x="623889" y="1773239"/>
            <a:ext cx="4868861" cy="3103573"/>
          </a:xfrm>
          <a:prstGeom prst="rect">
            <a:avLst/>
          </a:prstGeom>
        </p:spPr>
      </p:pic>
      <p:sp>
        <p:nvSpPr>
          <p:cNvPr id="17" name="Rechteck 16">
            <a:extLst>
              <a:ext uri="{FF2B5EF4-FFF2-40B4-BE49-F238E27FC236}">
                <a16:creationId xmlns:a16="http://schemas.microsoft.com/office/drawing/2014/main" id="{2150BB7D-86C9-0945-41B9-55E30FCB65CD}"/>
              </a:ext>
              <a:ext uri="{C183D7F6-B498-43B3-948B-1728B52AA6E4}">
                <adec:decorative xmlns:adec="http://schemas.microsoft.com/office/drawing/2017/decorative" val="1"/>
              </a:ext>
            </a:extLst>
          </p:cNvPr>
          <p:cNvSpPr/>
          <p:nvPr/>
        </p:nvSpPr>
        <p:spPr bwMode="gray">
          <a:xfrm>
            <a:off x="777875" y="3576637"/>
            <a:ext cx="3692525" cy="595313"/>
          </a:xfrm>
          <a:prstGeom prst="rect">
            <a:avLst/>
          </a:prstGeom>
          <a:no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de-DE" sz="1600" b="1"/>
          </a:p>
        </p:txBody>
      </p:sp>
      <p:sp>
        <p:nvSpPr>
          <p:cNvPr id="18" name="Rechteck 17">
            <a:extLst>
              <a:ext uri="{FF2B5EF4-FFF2-40B4-BE49-F238E27FC236}">
                <a16:creationId xmlns:a16="http://schemas.microsoft.com/office/drawing/2014/main" id="{008D51A8-225D-3B2A-BD81-2646D94BB2E3}"/>
              </a:ext>
              <a:ext uri="{C183D7F6-B498-43B3-948B-1728B52AA6E4}">
                <adec:decorative xmlns:adec="http://schemas.microsoft.com/office/drawing/2017/decorative" val="1"/>
              </a:ext>
            </a:extLst>
          </p:cNvPr>
          <p:cNvSpPr/>
          <p:nvPr/>
        </p:nvSpPr>
        <p:spPr bwMode="gray">
          <a:xfrm>
            <a:off x="3422650" y="4664077"/>
            <a:ext cx="958849" cy="149224"/>
          </a:xfrm>
          <a:prstGeom prst="rect">
            <a:avLst/>
          </a:prstGeom>
          <a:no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de-DE" sz="1600" b="1"/>
          </a:p>
        </p:txBody>
      </p:sp>
      <p:sp>
        <p:nvSpPr>
          <p:cNvPr id="16" name="Textfeld 15">
            <a:extLst>
              <a:ext uri="{FF2B5EF4-FFF2-40B4-BE49-F238E27FC236}">
                <a16:creationId xmlns:a16="http://schemas.microsoft.com/office/drawing/2014/main" id="{53EDAD12-9227-5F88-E4A8-FDE2CB423270}"/>
              </a:ext>
            </a:extLst>
          </p:cNvPr>
          <p:cNvSpPr txBox="1"/>
          <p:nvPr/>
        </p:nvSpPr>
        <p:spPr bwMode="gray">
          <a:xfrm>
            <a:off x="5731409" y="1983467"/>
            <a:ext cx="2926816" cy="1461939"/>
          </a:xfrm>
          <a:prstGeom prst="rect">
            <a:avLst/>
          </a:prstGeom>
          <a:noFill/>
        </p:spPr>
        <p:txBody>
          <a:bodyPr wrap="square" lIns="0" tIns="0" rIns="0" bIns="0">
            <a:noAutofit/>
          </a:bodyPr>
          <a:lstStyle/>
          <a:p>
            <a:pPr>
              <a:spcAft>
                <a:spcPts val="600"/>
              </a:spcAft>
            </a:pPr>
            <a:r>
              <a:rPr lang="de-DE" sz="1600" dirty="0"/>
              <a:t>Um die Fußzeile zu formatieren, gehen Sie zu:</a:t>
            </a:r>
          </a:p>
          <a:p>
            <a:pPr>
              <a:spcAft>
                <a:spcPts val="600"/>
              </a:spcAft>
            </a:pPr>
            <a:r>
              <a:rPr lang="de-DE" sz="1600" dirty="0"/>
              <a:t>&gt; Reiter </a:t>
            </a:r>
            <a:r>
              <a:rPr lang="de-DE" sz="1600" b="1" dirty="0">
                <a:latin typeface="+mj-lt"/>
              </a:rPr>
              <a:t>Einfügen</a:t>
            </a:r>
          </a:p>
          <a:p>
            <a:pPr>
              <a:spcAft>
                <a:spcPts val="600"/>
              </a:spcAft>
            </a:pPr>
            <a:r>
              <a:rPr lang="de-DE" sz="1600" dirty="0"/>
              <a:t>&gt; Abschnitt </a:t>
            </a:r>
            <a:r>
              <a:rPr lang="de-DE" sz="1600" b="1" dirty="0">
                <a:latin typeface="+mj-lt"/>
              </a:rPr>
              <a:t>Text</a:t>
            </a:r>
          </a:p>
          <a:p>
            <a:pPr>
              <a:spcAft>
                <a:spcPts val="600"/>
              </a:spcAft>
            </a:pPr>
            <a:r>
              <a:rPr lang="de-DE" sz="1600" dirty="0"/>
              <a:t>&gt; </a:t>
            </a:r>
            <a:r>
              <a:rPr lang="de-DE" sz="1600" b="1" dirty="0">
                <a:latin typeface="+mj-lt"/>
              </a:rPr>
              <a:t>Kopf- und Fußzeile</a:t>
            </a:r>
          </a:p>
        </p:txBody>
      </p:sp>
      <p:sp>
        <p:nvSpPr>
          <p:cNvPr id="3" name="Fußzeilenplatzhalter 2">
            <a:extLst>
              <a:ext uri="{FF2B5EF4-FFF2-40B4-BE49-F238E27FC236}">
                <a16:creationId xmlns:a16="http://schemas.microsoft.com/office/drawing/2014/main" id="{FDD1D9A1-21F4-F6C0-5450-96230408BD61}"/>
              </a:ext>
            </a:extLst>
          </p:cNvPr>
          <p:cNvSpPr>
            <a:spLocks noGrp="1"/>
          </p:cNvSpPr>
          <p:nvPr>
            <p:ph type="ftr" sz="quarter" idx="10"/>
          </p:nvPr>
        </p:nvSpPr>
        <p:spPr bwMode="gray">
          <a:xfrm>
            <a:off x="1271954" y="6443762"/>
            <a:ext cx="4968501" cy="153888"/>
          </a:xfrm>
        </p:spPr>
        <p:txBody>
          <a:bodyPr/>
          <a:lstStyle/>
          <a:p>
            <a:r>
              <a:rPr lang="de-DE"/>
              <a:t>© </a:t>
            </a:r>
            <a:r>
              <a:rPr lang="de-DE" err="1"/>
              <a:t>msg</a:t>
            </a:r>
            <a:r>
              <a:rPr lang="de-DE"/>
              <a:t> </a:t>
            </a:r>
            <a:r>
              <a:rPr lang="de-DE" err="1"/>
              <a:t>systems</a:t>
            </a:r>
            <a:r>
              <a:rPr lang="de-DE"/>
              <a:t> </a:t>
            </a:r>
            <a:r>
              <a:rPr lang="de-DE" err="1"/>
              <a:t>ag</a:t>
            </a:r>
            <a:r>
              <a:rPr lang="de-DE"/>
              <a:t> | Titel einfügen | 2024</a:t>
            </a:r>
          </a:p>
        </p:txBody>
      </p:sp>
      <p:sp>
        <p:nvSpPr>
          <p:cNvPr id="4" name="Foliennummernplatzhalter 3">
            <a:extLst>
              <a:ext uri="{FF2B5EF4-FFF2-40B4-BE49-F238E27FC236}">
                <a16:creationId xmlns:a16="http://schemas.microsoft.com/office/drawing/2014/main" id="{D38CC756-07AC-F7E1-8CE6-B8F7CDD07C51}"/>
              </a:ext>
            </a:extLst>
          </p:cNvPr>
          <p:cNvSpPr>
            <a:spLocks noGrp="1"/>
          </p:cNvSpPr>
          <p:nvPr>
            <p:ph type="sldNum" sz="quarter" idx="11"/>
          </p:nvPr>
        </p:nvSpPr>
        <p:spPr bwMode="gray">
          <a:xfrm>
            <a:off x="623888" y="6443762"/>
            <a:ext cx="431620" cy="153888"/>
          </a:xfrm>
        </p:spPr>
        <p:txBody>
          <a:bodyPr/>
          <a:lstStyle/>
          <a:p>
            <a:fld id="{1FBD72F1-A42A-46B0-A7F8-CE6A9835826C}" type="slidenum">
              <a:rPr lang="de-DE" smtClean="0"/>
              <a:pPr/>
              <a:t>7</a:t>
            </a:fld>
            <a:endParaRPr lang="de-DE"/>
          </a:p>
        </p:txBody>
      </p:sp>
    </p:spTree>
    <p:extLst>
      <p:ext uri="{BB962C8B-B14F-4D97-AF65-F5344CB8AC3E}">
        <p14:creationId xmlns:p14="http://schemas.microsoft.com/office/powerpoint/2010/main" val="26317299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6" name="think-cell data - do not delete" hidden="1">
            <a:extLst>
              <a:ext uri="{FF2B5EF4-FFF2-40B4-BE49-F238E27FC236}">
                <a16:creationId xmlns:a16="http://schemas.microsoft.com/office/drawing/2014/main" id="{E7DAC20A-65CC-161E-361F-045E8FE27E6A}"/>
              </a:ext>
            </a:extLst>
          </p:cNvPr>
          <p:cNvGraphicFramePr>
            <a:graphicFrameLocks noChangeAspect="1"/>
          </p:cNvGraphicFramePr>
          <p:nvPr>
            <p:custDataLst>
              <p:tags r:id="rId1"/>
            </p:custDataLst>
            <p:extLst>
              <p:ext uri="{D42A27DB-BD31-4B8C-83A1-F6EECF244321}">
                <p14:modId xmlns:p14="http://schemas.microsoft.com/office/powerpoint/2010/main" val="312116655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4" imgW="306" imgH="306" progId="TCLayout.ActiveDocument.1">
                  <p:embed/>
                </p:oleObj>
              </mc:Choice>
              <mc:Fallback>
                <p:oleObj name="think-cell Folie" r:id="rId4" imgW="306" imgH="306" progId="TCLayout.ActiveDocument.1">
                  <p:embed/>
                  <p:pic>
                    <p:nvPicPr>
                      <p:cNvPr id="86" name="think-cell data - do not delete" hidden="1">
                        <a:extLst>
                          <a:ext uri="{FF2B5EF4-FFF2-40B4-BE49-F238E27FC236}">
                            <a16:creationId xmlns:a16="http://schemas.microsoft.com/office/drawing/2014/main" id="{E7DAC20A-65CC-161E-361F-045E8FE27E6A}"/>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grpSp>
        <p:nvGrpSpPr>
          <p:cNvPr id="85" name="Gruppieren 84" descr="Auf der gesamten Folie befindet sich im Hintergrund ein Hilfslinienraster zum Einstellen der abgerundeten Ecken der Bilder.">
            <a:extLst>
              <a:ext uri="{FF2B5EF4-FFF2-40B4-BE49-F238E27FC236}">
                <a16:creationId xmlns:a16="http://schemas.microsoft.com/office/drawing/2014/main" id="{E00242A6-2329-00C2-C2F8-D11BCF6027DD}"/>
              </a:ext>
              <a:ext uri="{C183D7F6-B498-43B3-948B-1728B52AA6E4}">
                <adec:decorative xmlns:adec="http://schemas.microsoft.com/office/drawing/2017/decorative" val="0"/>
              </a:ext>
            </a:extLst>
          </p:cNvPr>
          <p:cNvGrpSpPr/>
          <p:nvPr/>
        </p:nvGrpSpPr>
        <p:grpSpPr>
          <a:xfrm>
            <a:off x="-1" y="0"/>
            <a:ext cx="12192001" cy="6858000"/>
            <a:chOff x="-1" y="0"/>
            <a:chExt cx="12192001" cy="6858000"/>
          </a:xfrm>
        </p:grpSpPr>
        <p:grpSp>
          <p:nvGrpSpPr>
            <p:cNvPr id="81" name="Gruppieren 80">
              <a:extLst>
                <a:ext uri="{FF2B5EF4-FFF2-40B4-BE49-F238E27FC236}">
                  <a16:creationId xmlns:a16="http://schemas.microsoft.com/office/drawing/2014/main" id="{AC30955B-B89F-81BE-27DB-40513DB1ACC1}"/>
                </a:ext>
              </a:extLst>
            </p:cNvPr>
            <p:cNvGrpSpPr/>
            <p:nvPr/>
          </p:nvGrpSpPr>
          <p:grpSpPr>
            <a:xfrm>
              <a:off x="-1" y="2"/>
              <a:ext cx="12191997" cy="6857998"/>
              <a:chOff x="-1" y="2"/>
              <a:chExt cx="12191997" cy="6857998"/>
            </a:xfrm>
          </p:grpSpPr>
          <p:cxnSp>
            <p:nvCxnSpPr>
              <p:cNvPr id="6" name="Gerader Verbinder 5">
                <a:extLst>
                  <a:ext uri="{FF2B5EF4-FFF2-40B4-BE49-F238E27FC236}">
                    <a16:creationId xmlns:a16="http://schemas.microsoft.com/office/drawing/2014/main" id="{53500D59-A389-00BD-EF27-88E77FADA2ED}"/>
                  </a:ext>
                </a:extLst>
              </p:cNvPr>
              <p:cNvCxnSpPr>
                <a:cxnSpLocks/>
              </p:cNvCxnSpPr>
              <p:nvPr/>
            </p:nvCxnSpPr>
            <p:spPr>
              <a:xfrm>
                <a:off x="-1" y="1773238"/>
                <a:ext cx="12191997"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7" name="Gerader Verbinder 6">
                <a:extLst>
                  <a:ext uri="{FF2B5EF4-FFF2-40B4-BE49-F238E27FC236}">
                    <a16:creationId xmlns:a16="http://schemas.microsoft.com/office/drawing/2014/main" id="{E36C86AA-E9E3-6BD2-1642-6D31F411AA25}"/>
                  </a:ext>
                </a:extLst>
              </p:cNvPr>
              <p:cNvCxnSpPr>
                <a:cxnSpLocks/>
              </p:cNvCxnSpPr>
              <p:nvPr/>
            </p:nvCxnSpPr>
            <p:spPr>
              <a:xfrm>
                <a:off x="-1" y="1989217"/>
                <a:ext cx="12191997"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8" name="Gerader Verbinder 7">
                <a:extLst>
                  <a:ext uri="{FF2B5EF4-FFF2-40B4-BE49-F238E27FC236}">
                    <a16:creationId xmlns:a16="http://schemas.microsoft.com/office/drawing/2014/main" id="{0DCCB032-4340-BA0D-32A0-AF6054462DBE}"/>
                  </a:ext>
                </a:extLst>
              </p:cNvPr>
              <p:cNvCxnSpPr>
                <a:cxnSpLocks/>
              </p:cNvCxnSpPr>
              <p:nvPr/>
            </p:nvCxnSpPr>
            <p:spPr>
              <a:xfrm>
                <a:off x="-1" y="2205196"/>
                <a:ext cx="12191997"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9" name="Gerader Verbinder 8">
                <a:extLst>
                  <a:ext uri="{FF2B5EF4-FFF2-40B4-BE49-F238E27FC236}">
                    <a16:creationId xmlns:a16="http://schemas.microsoft.com/office/drawing/2014/main" id="{9E298244-DDBC-4962-39F7-F10597A8EA27}"/>
                  </a:ext>
                </a:extLst>
              </p:cNvPr>
              <p:cNvCxnSpPr>
                <a:cxnSpLocks/>
              </p:cNvCxnSpPr>
              <p:nvPr/>
            </p:nvCxnSpPr>
            <p:spPr>
              <a:xfrm>
                <a:off x="-1" y="2421175"/>
                <a:ext cx="12191997"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0" name="Gerader Verbinder 9">
                <a:extLst>
                  <a:ext uri="{FF2B5EF4-FFF2-40B4-BE49-F238E27FC236}">
                    <a16:creationId xmlns:a16="http://schemas.microsoft.com/office/drawing/2014/main" id="{9BA67B23-7CE9-8764-F63D-F460EFFF8D4A}"/>
                  </a:ext>
                </a:extLst>
              </p:cNvPr>
              <p:cNvCxnSpPr>
                <a:cxnSpLocks/>
              </p:cNvCxnSpPr>
              <p:nvPr/>
            </p:nvCxnSpPr>
            <p:spPr>
              <a:xfrm>
                <a:off x="-1" y="2637154"/>
                <a:ext cx="12191997"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1" name="Gerader Verbinder 10">
                <a:extLst>
                  <a:ext uri="{FF2B5EF4-FFF2-40B4-BE49-F238E27FC236}">
                    <a16:creationId xmlns:a16="http://schemas.microsoft.com/office/drawing/2014/main" id="{1F7051D9-EC32-6A80-7B93-F657002953BB}"/>
                  </a:ext>
                </a:extLst>
              </p:cNvPr>
              <p:cNvCxnSpPr>
                <a:cxnSpLocks/>
              </p:cNvCxnSpPr>
              <p:nvPr/>
            </p:nvCxnSpPr>
            <p:spPr>
              <a:xfrm>
                <a:off x="-1" y="2853133"/>
                <a:ext cx="12191997"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2" name="Gerader Verbinder 11">
                <a:extLst>
                  <a:ext uri="{FF2B5EF4-FFF2-40B4-BE49-F238E27FC236}">
                    <a16:creationId xmlns:a16="http://schemas.microsoft.com/office/drawing/2014/main" id="{4F0DCA77-011F-A63E-3CB0-31D8D24F3FE8}"/>
                  </a:ext>
                </a:extLst>
              </p:cNvPr>
              <p:cNvCxnSpPr>
                <a:cxnSpLocks/>
              </p:cNvCxnSpPr>
              <p:nvPr/>
            </p:nvCxnSpPr>
            <p:spPr>
              <a:xfrm>
                <a:off x="-1" y="3069112"/>
                <a:ext cx="12191997"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3" name="Gerader Verbinder 12">
                <a:extLst>
                  <a:ext uri="{FF2B5EF4-FFF2-40B4-BE49-F238E27FC236}">
                    <a16:creationId xmlns:a16="http://schemas.microsoft.com/office/drawing/2014/main" id="{E272B9CD-A735-5482-9063-674521990A77}"/>
                  </a:ext>
                </a:extLst>
              </p:cNvPr>
              <p:cNvCxnSpPr>
                <a:cxnSpLocks/>
              </p:cNvCxnSpPr>
              <p:nvPr/>
            </p:nvCxnSpPr>
            <p:spPr>
              <a:xfrm>
                <a:off x="-1" y="3285091"/>
                <a:ext cx="12191997"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4" name="Gerader Verbinder 13">
                <a:extLst>
                  <a:ext uri="{FF2B5EF4-FFF2-40B4-BE49-F238E27FC236}">
                    <a16:creationId xmlns:a16="http://schemas.microsoft.com/office/drawing/2014/main" id="{FDAFB492-8FE5-E0A3-4C04-AC3459EE2A6A}"/>
                  </a:ext>
                </a:extLst>
              </p:cNvPr>
              <p:cNvCxnSpPr>
                <a:cxnSpLocks/>
              </p:cNvCxnSpPr>
              <p:nvPr/>
            </p:nvCxnSpPr>
            <p:spPr>
              <a:xfrm>
                <a:off x="-1" y="3501070"/>
                <a:ext cx="12191997"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5" name="Gerader Verbinder 14">
                <a:extLst>
                  <a:ext uri="{FF2B5EF4-FFF2-40B4-BE49-F238E27FC236}">
                    <a16:creationId xmlns:a16="http://schemas.microsoft.com/office/drawing/2014/main" id="{9E83E5E6-24E0-7D63-B3BB-7A701F0ED41C}"/>
                  </a:ext>
                </a:extLst>
              </p:cNvPr>
              <p:cNvCxnSpPr>
                <a:cxnSpLocks/>
              </p:cNvCxnSpPr>
              <p:nvPr/>
            </p:nvCxnSpPr>
            <p:spPr>
              <a:xfrm>
                <a:off x="-1" y="3717049"/>
                <a:ext cx="12191997"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6" name="Gerader Verbinder 15">
                <a:extLst>
                  <a:ext uri="{FF2B5EF4-FFF2-40B4-BE49-F238E27FC236}">
                    <a16:creationId xmlns:a16="http://schemas.microsoft.com/office/drawing/2014/main" id="{B60A5219-1722-84C9-92B8-76FE67A8DFEE}"/>
                  </a:ext>
                </a:extLst>
              </p:cNvPr>
              <p:cNvCxnSpPr>
                <a:cxnSpLocks/>
              </p:cNvCxnSpPr>
              <p:nvPr/>
            </p:nvCxnSpPr>
            <p:spPr>
              <a:xfrm>
                <a:off x="-1" y="3933028"/>
                <a:ext cx="12191997"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7" name="Gerader Verbinder 16">
                <a:extLst>
                  <a:ext uri="{FF2B5EF4-FFF2-40B4-BE49-F238E27FC236}">
                    <a16:creationId xmlns:a16="http://schemas.microsoft.com/office/drawing/2014/main" id="{97CF651B-8B60-05B6-5F49-9733C2860B4E}"/>
                  </a:ext>
                </a:extLst>
              </p:cNvPr>
              <p:cNvCxnSpPr>
                <a:cxnSpLocks/>
              </p:cNvCxnSpPr>
              <p:nvPr/>
            </p:nvCxnSpPr>
            <p:spPr>
              <a:xfrm>
                <a:off x="-1" y="4149007"/>
                <a:ext cx="12191997"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8" name="Gerader Verbinder 17">
                <a:extLst>
                  <a:ext uri="{FF2B5EF4-FFF2-40B4-BE49-F238E27FC236}">
                    <a16:creationId xmlns:a16="http://schemas.microsoft.com/office/drawing/2014/main" id="{6EA338E3-EEE8-F8E1-DC85-1BF2E3BD076F}"/>
                  </a:ext>
                </a:extLst>
              </p:cNvPr>
              <p:cNvCxnSpPr>
                <a:cxnSpLocks/>
              </p:cNvCxnSpPr>
              <p:nvPr/>
            </p:nvCxnSpPr>
            <p:spPr>
              <a:xfrm>
                <a:off x="-1" y="4364986"/>
                <a:ext cx="12191997"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9" name="Gerader Verbinder 18">
                <a:extLst>
                  <a:ext uri="{FF2B5EF4-FFF2-40B4-BE49-F238E27FC236}">
                    <a16:creationId xmlns:a16="http://schemas.microsoft.com/office/drawing/2014/main" id="{CAB54DE7-269E-5C7C-8182-43CAF1A3AFCC}"/>
                  </a:ext>
                </a:extLst>
              </p:cNvPr>
              <p:cNvCxnSpPr>
                <a:cxnSpLocks/>
              </p:cNvCxnSpPr>
              <p:nvPr/>
            </p:nvCxnSpPr>
            <p:spPr>
              <a:xfrm>
                <a:off x="-1" y="4580965"/>
                <a:ext cx="12191997"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0" name="Gerader Verbinder 19">
                <a:extLst>
                  <a:ext uri="{FF2B5EF4-FFF2-40B4-BE49-F238E27FC236}">
                    <a16:creationId xmlns:a16="http://schemas.microsoft.com/office/drawing/2014/main" id="{10020A4D-7A64-3855-053F-2B049235A971}"/>
                  </a:ext>
                </a:extLst>
              </p:cNvPr>
              <p:cNvCxnSpPr>
                <a:cxnSpLocks/>
              </p:cNvCxnSpPr>
              <p:nvPr/>
            </p:nvCxnSpPr>
            <p:spPr>
              <a:xfrm>
                <a:off x="-1" y="4796944"/>
                <a:ext cx="12191997"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1" name="Gerader Verbinder 20">
                <a:extLst>
                  <a:ext uri="{FF2B5EF4-FFF2-40B4-BE49-F238E27FC236}">
                    <a16:creationId xmlns:a16="http://schemas.microsoft.com/office/drawing/2014/main" id="{82CA9CE9-C90B-FD5A-F333-9D7CF298B550}"/>
                  </a:ext>
                </a:extLst>
              </p:cNvPr>
              <p:cNvCxnSpPr>
                <a:cxnSpLocks/>
              </p:cNvCxnSpPr>
              <p:nvPr/>
            </p:nvCxnSpPr>
            <p:spPr>
              <a:xfrm>
                <a:off x="-1" y="5012923"/>
                <a:ext cx="12191997"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2" name="Gerader Verbinder 21">
                <a:extLst>
                  <a:ext uri="{FF2B5EF4-FFF2-40B4-BE49-F238E27FC236}">
                    <a16:creationId xmlns:a16="http://schemas.microsoft.com/office/drawing/2014/main" id="{BE44737C-7790-E44A-0841-4FAE7EC0648B}"/>
                  </a:ext>
                </a:extLst>
              </p:cNvPr>
              <p:cNvCxnSpPr>
                <a:cxnSpLocks/>
              </p:cNvCxnSpPr>
              <p:nvPr/>
            </p:nvCxnSpPr>
            <p:spPr>
              <a:xfrm>
                <a:off x="-1" y="5228902"/>
                <a:ext cx="12191997"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3" name="Gerader Verbinder 22">
                <a:extLst>
                  <a:ext uri="{FF2B5EF4-FFF2-40B4-BE49-F238E27FC236}">
                    <a16:creationId xmlns:a16="http://schemas.microsoft.com/office/drawing/2014/main" id="{1DDEB218-F1E8-67E9-6EA3-37927B351180}"/>
                  </a:ext>
                </a:extLst>
              </p:cNvPr>
              <p:cNvCxnSpPr>
                <a:cxnSpLocks/>
              </p:cNvCxnSpPr>
              <p:nvPr/>
            </p:nvCxnSpPr>
            <p:spPr>
              <a:xfrm>
                <a:off x="-1" y="5444881"/>
                <a:ext cx="12191997"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4" name="Gerader Verbinder 23">
                <a:extLst>
                  <a:ext uri="{FF2B5EF4-FFF2-40B4-BE49-F238E27FC236}">
                    <a16:creationId xmlns:a16="http://schemas.microsoft.com/office/drawing/2014/main" id="{DF532043-7060-9716-1274-C44159ABD427}"/>
                  </a:ext>
                </a:extLst>
              </p:cNvPr>
              <p:cNvCxnSpPr>
                <a:cxnSpLocks/>
              </p:cNvCxnSpPr>
              <p:nvPr/>
            </p:nvCxnSpPr>
            <p:spPr>
              <a:xfrm>
                <a:off x="-1" y="5660860"/>
                <a:ext cx="12191997"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5" name="Gerader Verbinder 24">
                <a:extLst>
                  <a:ext uri="{FF2B5EF4-FFF2-40B4-BE49-F238E27FC236}">
                    <a16:creationId xmlns:a16="http://schemas.microsoft.com/office/drawing/2014/main" id="{1BB89C5E-5491-5EA7-0304-8462947FF5C2}"/>
                  </a:ext>
                </a:extLst>
              </p:cNvPr>
              <p:cNvCxnSpPr>
                <a:cxnSpLocks/>
              </p:cNvCxnSpPr>
              <p:nvPr/>
            </p:nvCxnSpPr>
            <p:spPr>
              <a:xfrm>
                <a:off x="-1" y="5876839"/>
                <a:ext cx="12191997"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6" name="Gerader Verbinder 25">
                <a:extLst>
                  <a:ext uri="{FF2B5EF4-FFF2-40B4-BE49-F238E27FC236}">
                    <a16:creationId xmlns:a16="http://schemas.microsoft.com/office/drawing/2014/main" id="{9609D339-EA9F-A3AC-1F7D-8E31E0A7BD23}"/>
                  </a:ext>
                </a:extLst>
              </p:cNvPr>
              <p:cNvCxnSpPr>
                <a:cxnSpLocks/>
              </p:cNvCxnSpPr>
              <p:nvPr/>
            </p:nvCxnSpPr>
            <p:spPr>
              <a:xfrm>
                <a:off x="-1" y="6092825"/>
                <a:ext cx="12191997"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7" name="Gerader Verbinder 26">
                <a:extLst>
                  <a:ext uri="{FF2B5EF4-FFF2-40B4-BE49-F238E27FC236}">
                    <a16:creationId xmlns:a16="http://schemas.microsoft.com/office/drawing/2014/main" id="{F2BE4ECD-3574-F071-EBE0-9A2A7B6B4BD6}"/>
                  </a:ext>
                </a:extLst>
              </p:cNvPr>
              <p:cNvCxnSpPr>
                <a:cxnSpLocks/>
              </p:cNvCxnSpPr>
              <p:nvPr/>
            </p:nvCxnSpPr>
            <p:spPr>
              <a:xfrm>
                <a:off x="623888" y="2"/>
                <a:ext cx="0" cy="6857998"/>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8" name="Gerader Verbinder 27">
                <a:extLst>
                  <a:ext uri="{FF2B5EF4-FFF2-40B4-BE49-F238E27FC236}">
                    <a16:creationId xmlns:a16="http://schemas.microsoft.com/office/drawing/2014/main" id="{FB16EED3-6BCE-E395-60BF-96F29BEEB761}"/>
                  </a:ext>
                </a:extLst>
              </p:cNvPr>
              <p:cNvCxnSpPr>
                <a:cxnSpLocks/>
              </p:cNvCxnSpPr>
              <p:nvPr/>
            </p:nvCxnSpPr>
            <p:spPr>
              <a:xfrm>
                <a:off x="839910" y="2"/>
                <a:ext cx="0" cy="6857998"/>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9" name="Gerader Verbinder 28">
                <a:extLst>
                  <a:ext uri="{FF2B5EF4-FFF2-40B4-BE49-F238E27FC236}">
                    <a16:creationId xmlns:a16="http://schemas.microsoft.com/office/drawing/2014/main" id="{2C83017A-57EE-6DFC-3225-DB5F9EE25E2F}"/>
                  </a:ext>
                </a:extLst>
              </p:cNvPr>
              <p:cNvCxnSpPr>
                <a:cxnSpLocks/>
              </p:cNvCxnSpPr>
              <p:nvPr/>
            </p:nvCxnSpPr>
            <p:spPr>
              <a:xfrm>
                <a:off x="1055932" y="2"/>
                <a:ext cx="0" cy="6857998"/>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0" name="Gerader Verbinder 29">
                <a:extLst>
                  <a:ext uri="{FF2B5EF4-FFF2-40B4-BE49-F238E27FC236}">
                    <a16:creationId xmlns:a16="http://schemas.microsoft.com/office/drawing/2014/main" id="{9443CB5B-035F-AE80-CE57-A2E202E2DD56}"/>
                  </a:ext>
                </a:extLst>
              </p:cNvPr>
              <p:cNvCxnSpPr>
                <a:cxnSpLocks/>
              </p:cNvCxnSpPr>
              <p:nvPr/>
            </p:nvCxnSpPr>
            <p:spPr>
              <a:xfrm>
                <a:off x="1271954" y="2"/>
                <a:ext cx="0" cy="6857998"/>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1" name="Gerader Verbinder 30">
                <a:extLst>
                  <a:ext uri="{FF2B5EF4-FFF2-40B4-BE49-F238E27FC236}">
                    <a16:creationId xmlns:a16="http://schemas.microsoft.com/office/drawing/2014/main" id="{3D6EAD97-6279-961A-F7D2-22D37C0B61C3}"/>
                  </a:ext>
                </a:extLst>
              </p:cNvPr>
              <p:cNvCxnSpPr>
                <a:cxnSpLocks/>
              </p:cNvCxnSpPr>
              <p:nvPr/>
            </p:nvCxnSpPr>
            <p:spPr>
              <a:xfrm>
                <a:off x="1487976" y="2"/>
                <a:ext cx="0" cy="6857998"/>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2" name="Gerader Verbinder 31">
                <a:extLst>
                  <a:ext uri="{FF2B5EF4-FFF2-40B4-BE49-F238E27FC236}">
                    <a16:creationId xmlns:a16="http://schemas.microsoft.com/office/drawing/2014/main" id="{934CF3AD-3FA4-AC9A-3418-BBD32CDAF5AD}"/>
                  </a:ext>
                </a:extLst>
              </p:cNvPr>
              <p:cNvCxnSpPr>
                <a:cxnSpLocks/>
              </p:cNvCxnSpPr>
              <p:nvPr/>
            </p:nvCxnSpPr>
            <p:spPr>
              <a:xfrm>
                <a:off x="1703998" y="2"/>
                <a:ext cx="0" cy="6857998"/>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3" name="Gerader Verbinder 32">
                <a:extLst>
                  <a:ext uri="{FF2B5EF4-FFF2-40B4-BE49-F238E27FC236}">
                    <a16:creationId xmlns:a16="http://schemas.microsoft.com/office/drawing/2014/main" id="{B1DA0649-A93A-F4AC-A7D0-5774B01C6BBB}"/>
                  </a:ext>
                </a:extLst>
              </p:cNvPr>
              <p:cNvCxnSpPr>
                <a:cxnSpLocks/>
              </p:cNvCxnSpPr>
              <p:nvPr/>
            </p:nvCxnSpPr>
            <p:spPr>
              <a:xfrm>
                <a:off x="1920020" y="2"/>
                <a:ext cx="0" cy="6857998"/>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4" name="Gerader Verbinder 33">
                <a:extLst>
                  <a:ext uri="{FF2B5EF4-FFF2-40B4-BE49-F238E27FC236}">
                    <a16:creationId xmlns:a16="http://schemas.microsoft.com/office/drawing/2014/main" id="{BE0B3A87-512C-E29F-F9DF-EBA7792A06CD}"/>
                  </a:ext>
                </a:extLst>
              </p:cNvPr>
              <p:cNvCxnSpPr>
                <a:cxnSpLocks/>
              </p:cNvCxnSpPr>
              <p:nvPr/>
            </p:nvCxnSpPr>
            <p:spPr>
              <a:xfrm>
                <a:off x="2136042" y="2"/>
                <a:ext cx="0" cy="6857998"/>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5" name="Gerader Verbinder 34">
                <a:extLst>
                  <a:ext uri="{FF2B5EF4-FFF2-40B4-BE49-F238E27FC236}">
                    <a16:creationId xmlns:a16="http://schemas.microsoft.com/office/drawing/2014/main" id="{952B5329-A5DE-0E66-D1D8-AD3C77F08B37}"/>
                  </a:ext>
                </a:extLst>
              </p:cNvPr>
              <p:cNvCxnSpPr>
                <a:cxnSpLocks/>
              </p:cNvCxnSpPr>
              <p:nvPr/>
            </p:nvCxnSpPr>
            <p:spPr>
              <a:xfrm>
                <a:off x="2352064" y="2"/>
                <a:ext cx="0" cy="6857998"/>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6" name="Gerader Verbinder 35">
                <a:extLst>
                  <a:ext uri="{FF2B5EF4-FFF2-40B4-BE49-F238E27FC236}">
                    <a16:creationId xmlns:a16="http://schemas.microsoft.com/office/drawing/2014/main" id="{E7E300BB-3B2F-9AA0-7865-55633614D407}"/>
                  </a:ext>
                </a:extLst>
              </p:cNvPr>
              <p:cNvCxnSpPr>
                <a:cxnSpLocks/>
              </p:cNvCxnSpPr>
              <p:nvPr/>
            </p:nvCxnSpPr>
            <p:spPr>
              <a:xfrm>
                <a:off x="2568086" y="2"/>
                <a:ext cx="0" cy="6857998"/>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7" name="Gerader Verbinder 36">
                <a:extLst>
                  <a:ext uri="{FF2B5EF4-FFF2-40B4-BE49-F238E27FC236}">
                    <a16:creationId xmlns:a16="http://schemas.microsoft.com/office/drawing/2014/main" id="{6C43D10C-7426-1806-BFEA-6150EB211958}"/>
                  </a:ext>
                </a:extLst>
              </p:cNvPr>
              <p:cNvCxnSpPr>
                <a:cxnSpLocks/>
              </p:cNvCxnSpPr>
              <p:nvPr/>
            </p:nvCxnSpPr>
            <p:spPr>
              <a:xfrm>
                <a:off x="2784108" y="2"/>
                <a:ext cx="0" cy="6857998"/>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8" name="Gerader Verbinder 37">
                <a:extLst>
                  <a:ext uri="{FF2B5EF4-FFF2-40B4-BE49-F238E27FC236}">
                    <a16:creationId xmlns:a16="http://schemas.microsoft.com/office/drawing/2014/main" id="{8CE1650F-83E7-96A4-1058-2DCEC6194CB8}"/>
                  </a:ext>
                </a:extLst>
              </p:cNvPr>
              <p:cNvCxnSpPr>
                <a:cxnSpLocks/>
              </p:cNvCxnSpPr>
              <p:nvPr/>
            </p:nvCxnSpPr>
            <p:spPr>
              <a:xfrm>
                <a:off x="3000130" y="2"/>
                <a:ext cx="0" cy="6857998"/>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9" name="Gerader Verbinder 38">
                <a:extLst>
                  <a:ext uri="{FF2B5EF4-FFF2-40B4-BE49-F238E27FC236}">
                    <a16:creationId xmlns:a16="http://schemas.microsoft.com/office/drawing/2014/main" id="{3903A661-2BD3-51F7-F2E6-57CC18CE3FCA}"/>
                  </a:ext>
                </a:extLst>
              </p:cNvPr>
              <p:cNvCxnSpPr>
                <a:cxnSpLocks/>
              </p:cNvCxnSpPr>
              <p:nvPr/>
            </p:nvCxnSpPr>
            <p:spPr>
              <a:xfrm>
                <a:off x="3216152" y="2"/>
                <a:ext cx="0" cy="6857998"/>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40" name="Gerader Verbinder 39">
                <a:extLst>
                  <a:ext uri="{FF2B5EF4-FFF2-40B4-BE49-F238E27FC236}">
                    <a16:creationId xmlns:a16="http://schemas.microsoft.com/office/drawing/2014/main" id="{1C64AFC8-45CE-95C9-D71F-D8FC7E72E434}"/>
                  </a:ext>
                </a:extLst>
              </p:cNvPr>
              <p:cNvCxnSpPr>
                <a:cxnSpLocks/>
              </p:cNvCxnSpPr>
              <p:nvPr/>
            </p:nvCxnSpPr>
            <p:spPr>
              <a:xfrm>
                <a:off x="3432174" y="2"/>
                <a:ext cx="0" cy="6857998"/>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41" name="Gerader Verbinder 40">
                <a:extLst>
                  <a:ext uri="{FF2B5EF4-FFF2-40B4-BE49-F238E27FC236}">
                    <a16:creationId xmlns:a16="http://schemas.microsoft.com/office/drawing/2014/main" id="{15ED2CE7-0B67-D214-53D9-AC8135940663}"/>
                  </a:ext>
                </a:extLst>
              </p:cNvPr>
              <p:cNvCxnSpPr>
                <a:cxnSpLocks/>
              </p:cNvCxnSpPr>
              <p:nvPr/>
            </p:nvCxnSpPr>
            <p:spPr>
              <a:xfrm>
                <a:off x="3648196" y="2"/>
                <a:ext cx="0" cy="6857998"/>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42" name="Gerader Verbinder 41">
                <a:extLst>
                  <a:ext uri="{FF2B5EF4-FFF2-40B4-BE49-F238E27FC236}">
                    <a16:creationId xmlns:a16="http://schemas.microsoft.com/office/drawing/2014/main" id="{783F34E6-467E-527C-F43D-5E13E5E282A2}"/>
                  </a:ext>
                </a:extLst>
              </p:cNvPr>
              <p:cNvCxnSpPr>
                <a:cxnSpLocks/>
              </p:cNvCxnSpPr>
              <p:nvPr/>
            </p:nvCxnSpPr>
            <p:spPr>
              <a:xfrm>
                <a:off x="3864218" y="2"/>
                <a:ext cx="0" cy="6857998"/>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43" name="Gerader Verbinder 42">
                <a:extLst>
                  <a:ext uri="{FF2B5EF4-FFF2-40B4-BE49-F238E27FC236}">
                    <a16:creationId xmlns:a16="http://schemas.microsoft.com/office/drawing/2014/main" id="{764D8426-F47D-9447-BF4B-FF64AEFEE480}"/>
                  </a:ext>
                </a:extLst>
              </p:cNvPr>
              <p:cNvCxnSpPr>
                <a:cxnSpLocks/>
              </p:cNvCxnSpPr>
              <p:nvPr/>
            </p:nvCxnSpPr>
            <p:spPr>
              <a:xfrm>
                <a:off x="4080240" y="2"/>
                <a:ext cx="0" cy="6857998"/>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44" name="Gerader Verbinder 43">
                <a:extLst>
                  <a:ext uri="{FF2B5EF4-FFF2-40B4-BE49-F238E27FC236}">
                    <a16:creationId xmlns:a16="http://schemas.microsoft.com/office/drawing/2014/main" id="{83F7ABC6-C43B-9B2D-D4F3-8548B5AB549C}"/>
                  </a:ext>
                </a:extLst>
              </p:cNvPr>
              <p:cNvCxnSpPr>
                <a:cxnSpLocks/>
              </p:cNvCxnSpPr>
              <p:nvPr/>
            </p:nvCxnSpPr>
            <p:spPr>
              <a:xfrm>
                <a:off x="4296262" y="2"/>
                <a:ext cx="0" cy="6857998"/>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45" name="Gerader Verbinder 44">
                <a:extLst>
                  <a:ext uri="{FF2B5EF4-FFF2-40B4-BE49-F238E27FC236}">
                    <a16:creationId xmlns:a16="http://schemas.microsoft.com/office/drawing/2014/main" id="{6C3EFE21-F4A6-D8A0-52FD-03FD48F5B8FD}"/>
                  </a:ext>
                </a:extLst>
              </p:cNvPr>
              <p:cNvCxnSpPr>
                <a:cxnSpLocks/>
              </p:cNvCxnSpPr>
              <p:nvPr/>
            </p:nvCxnSpPr>
            <p:spPr>
              <a:xfrm>
                <a:off x="4512284" y="2"/>
                <a:ext cx="0" cy="6857998"/>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46" name="Gerader Verbinder 45">
                <a:extLst>
                  <a:ext uri="{FF2B5EF4-FFF2-40B4-BE49-F238E27FC236}">
                    <a16:creationId xmlns:a16="http://schemas.microsoft.com/office/drawing/2014/main" id="{A8D864AA-14C8-8DE4-F084-57DC8E4D48CA}"/>
                  </a:ext>
                </a:extLst>
              </p:cNvPr>
              <p:cNvCxnSpPr>
                <a:cxnSpLocks/>
              </p:cNvCxnSpPr>
              <p:nvPr/>
            </p:nvCxnSpPr>
            <p:spPr>
              <a:xfrm>
                <a:off x="4728306" y="2"/>
                <a:ext cx="0" cy="6857998"/>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47" name="Gerader Verbinder 46">
                <a:extLst>
                  <a:ext uri="{FF2B5EF4-FFF2-40B4-BE49-F238E27FC236}">
                    <a16:creationId xmlns:a16="http://schemas.microsoft.com/office/drawing/2014/main" id="{DF6A840B-E0DD-C170-19B5-DDDC615D6642}"/>
                  </a:ext>
                </a:extLst>
              </p:cNvPr>
              <p:cNvCxnSpPr>
                <a:cxnSpLocks/>
              </p:cNvCxnSpPr>
              <p:nvPr/>
            </p:nvCxnSpPr>
            <p:spPr>
              <a:xfrm>
                <a:off x="4944328" y="2"/>
                <a:ext cx="0" cy="6857998"/>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48" name="Gerader Verbinder 47">
                <a:extLst>
                  <a:ext uri="{FF2B5EF4-FFF2-40B4-BE49-F238E27FC236}">
                    <a16:creationId xmlns:a16="http://schemas.microsoft.com/office/drawing/2014/main" id="{1C87C431-4EEE-73C1-751A-DF7695CF46B5}"/>
                  </a:ext>
                </a:extLst>
              </p:cNvPr>
              <p:cNvCxnSpPr>
                <a:cxnSpLocks/>
              </p:cNvCxnSpPr>
              <p:nvPr/>
            </p:nvCxnSpPr>
            <p:spPr>
              <a:xfrm>
                <a:off x="5160350" y="2"/>
                <a:ext cx="0" cy="6857998"/>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49" name="Gerader Verbinder 48">
                <a:extLst>
                  <a:ext uri="{FF2B5EF4-FFF2-40B4-BE49-F238E27FC236}">
                    <a16:creationId xmlns:a16="http://schemas.microsoft.com/office/drawing/2014/main" id="{D61BF512-BF86-F4A4-8D23-99F1185B5BDC}"/>
                  </a:ext>
                </a:extLst>
              </p:cNvPr>
              <p:cNvCxnSpPr>
                <a:cxnSpLocks/>
              </p:cNvCxnSpPr>
              <p:nvPr/>
            </p:nvCxnSpPr>
            <p:spPr>
              <a:xfrm>
                <a:off x="5376372" y="2"/>
                <a:ext cx="0" cy="6857998"/>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50" name="Gerader Verbinder 49">
                <a:extLst>
                  <a:ext uri="{FF2B5EF4-FFF2-40B4-BE49-F238E27FC236}">
                    <a16:creationId xmlns:a16="http://schemas.microsoft.com/office/drawing/2014/main" id="{39C6BD26-2DD1-3611-1B4B-EB695CC635DC}"/>
                  </a:ext>
                </a:extLst>
              </p:cNvPr>
              <p:cNvCxnSpPr>
                <a:cxnSpLocks/>
              </p:cNvCxnSpPr>
              <p:nvPr/>
            </p:nvCxnSpPr>
            <p:spPr>
              <a:xfrm>
                <a:off x="5592394" y="2"/>
                <a:ext cx="0" cy="6857998"/>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51" name="Gerader Verbinder 50">
                <a:extLst>
                  <a:ext uri="{FF2B5EF4-FFF2-40B4-BE49-F238E27FC236}">
                    <a16:creationId xmlns:a16="http://schemas.microsoft.com/office/drawing/2014/main" id="{7C0E213C-6B39-8BEF-1BF8-A050E9399F73}"/>
                  </a:ext>
                </a:extLst>
              </p:cNvPr>
              <p:cNvCxnSpPr>
                <a:cxnSpLocks/>
              </p:cNvCxnSpPr>
              <p:nvPr/>
            </p:nvCxnSpPr>
            <p:spPr>
              <a:xfrm>
                <a:off x="5808416" y="2"/>
                <a:ext cx="0" cy="6857998"/>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52" name="Gerader Verbinder 51">
                <a:extLst>
                  <a:ext uri="{FF2B5EF4-FFF2-40B4-BE49-F238E27FC236}">
                    <a16:creationId xmlns:a16="http://schemas.microsoft.com/office/drawing/2014/main" id="{45C0CB95-71C3-C352-5AE8-879C9566D465}"/>
                  </a:ext>
                </a:extLst>
              </p:cNvPr>
              <p:cNvCxnSpPr>
                <a:cxnSpLocks/>
              </p:cNvCxnSpPr>
              <p:nvPr/>
            </p:nvCxnSpPr>
            <p:spPr>
              <a:xfrm>
                <a:off x="6024438" y="2"/>
                <a:ext cx="0" cy="6857998"/>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53" name="Gerader Verbinder 52">
                <a:extLst>
                  <a:ext uri="{FF2B5EF4-FFF2-40B4-BE49-F238E27FC236}">
                    <a16:creationId xmlns:a16="http://schemas.microsoft.com/office/drawing/2014/main" id="{F3D794EB-4329-2997-562D-87C83B7FB065}"/>
                  </a:ext>
                </a:extLst>
              </p:cNvPr>
              <p:cNvCxnSpPr>
                <a:cxnSpLocks/>
              </p:cNvCxnSpPr>
              <p:nvPr/>
            </p:nvCxnSpPr>
            <p:spPr>
              <a:xfrm>
                <a:off x="6240460" y="2"/>
                <a:ext cx="0" cy="6857998"/>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54" name="Gerader Verbinder 53">
                <a:extLst>
                  <a:ext uri="{FF2B5EF4-FFF2-40B4-BE49-F238E27FC236}">
                    <a16:creationId xmlns:a16="http://schemas.microsoft.com/office/drawing/2014/main" id="{B6A798F9-6836-C228-1B0B-E899FB433C04}"/>
                  </a:ext>
                </a:extLst>
              </p:cNvPr>
              <p:cNvCxnSpPr>
                <a:cxnSpLocks/>
              </p:cNvCxnSpPr>
              <p:nvPr/>
            </p:nvCxnSpPr>
            <p:spPr>
              <a:xfrm>
                <a:off x="6456482" y="2"/>
                <a:ext cx="0" cy="6857998"/>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55" name="Gerader Verbinder 54">
                <a:extLst>
                  <a:ext uri="{FF2B5EF4-FFF2-40B4-BE49-F238E27FC236}">
                    <a16:creationId xmlns:a16="http://schemas.microsoft.com/office/drawing/2014/main" id="{DA582698-DD49-6F3A-FEEC-97FDF82CE795}"/>
                  </a:ext>
                </a:extLst>
              </p:cNvPr>
              <p:cNvCxnSpPr>
                <a:cxnSpLocks/>
              </p:cNvCxnSpPr>
              <p:nvPr/>
            </p:nvCxnSpPr>
            <p:spPr>
              <a:xfrm>
                <a:off x="6672504" y="2"/>
                <a:ext cx="0" cy="6857998"/>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56" name="Gerader Verbinder 55">
                <a:extLst>
                  <a:ext uri="{FF2B5EF4-FFF2-40B4-BE49-F238E27FC236}">
                    <a16:creationId xmlns:a16="http://schemas.microsoft.com/office/drawing/2014/main" id="{4CA671B1-A0CA-779A-13FF-8A1FEE689E6A}"/>
                  </a:ext>
                </a:extLst>
              </p:cNvPr>
              <p:cNvCxnSpPr>
                <a:cxnSpLocks/>
              </p:cNvCxnSpPr>
              <p:nvPr/>
            </p:nvCxnSpPr>
            <p:spPr>
              <a:xfrm>
                <a:off x="6888526" y="2"/>
                <a:ext cx="0" cy="6857998"/>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57" name="Gerader Verbinder 56">
                <a:extLst>
                  <a:ext uri="{FF2B5EF4-FFF2-40B4-BE49-F238E27FC236}">
                    <a16:creationId xmlns:a16="http://schemas.microsoft.com/office/drawing/2014/main" id="{F9F255F6-E068-CD2A-8F7E-334BCBC209DA}"/>
                  </a:ext>
                </a:extLst>
              </p:cNvPr>
              <p:cNvCxnSpPr>
                <a:cxnSpLocks/>
              </p:cNvCxnSpPr>
              <p:nvPr/>
            </p:nvCxnSpPr>
            <p:spPr>
              <a:xfrm>
                <a:off x="7104548" y="2"/>
                <a:ext cx="0" cy="6857998"/>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58" name="Gerader Verbinder 57">
                <a:extLst>
                  <a:ext uri="{FF2B5EF4-FFF2-40B4-BE49-F238E27FC236}">
                    <a16:creationId xmlns:a16="http://schemas.microsoft.com/office/drawing/2014/main" id="{79EA61FA-7D72-460E-5399-09AF30BE828C}"/>
                  </a:ext>
                </a:extLst>
              </p:cNvPr>
              <p:cNvCxnSpPr>
                <a:cxnSpLocks/>
              </p:cNvCxnSpPr>
              <p:nvPr/>
            </p:nvCxnSpPr>
            <p:spPr>
              <a:xfrm>
                <a:off x="7320570" y="2"/>
                <a:ext cx="0" cy="6857998"/>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59" name="Gerader Verbinder 58">
                <a:extLst>
                  <a:ext uri="{FF2B5EF4-FFF2-40B4-BE49-F238E27FC236}">
                    <a16:creationId xmlns:a16="http://schemas.microsoft.com/office/drawing/2014/main" id="{67AEB39F-FB95-89AE-3836-C5B8A5495554}"/>
                  </a:ext>
                </a:extLst>
              </p:cNvPr>
              <p:cNvCxnSpPr>
                <a:cxnSpLocks/>
              </p:cNvCxnSpPr>
              <p:nvPr/>
            </p:nvCxnSpPr>
            <p:spPr>
              <a:xfrm>
                <a:off x="7536592" y="2"/>
                <a:ext cx="0" cy="6857998"/>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60" name="Gerader Verbinder 59">
                <a:extLst>
                  <a:ext uri="{FF2B5EF4-FFF2-40B4-BE49-F238E27FC236}">
                    <a16:creationId xmlns:a16="http://schemas.microsoft.com/office/drawing/2014/main" id="{1D588F25-56D2-29D0-8B3B-0374F8652A32}"/>
                  </a:ext>
                </a:extLst>
              </p:cNvPr>
              <p:cNvCxnSpPr>
                <a:cxnSpLocks/>
              </p:cNvCxnSpPr>
              <p:nvPr/>
            </p:nvCxnSpPr>
            <p:spPr>
              <a:xfrm>
                <a:off x="7752614" y="2"/>
                <a:ext cx="0" cy="6857998"/>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61" name="Gerader Verbinder 60">
                <a:extLst>
                  <a:ext uri="{FF2B5EF4-FFF2-40B4-BE49-F238E27FC236}">
                    <a16:creationId xmlns:a16="http://schemas.microsoft.com/office/drawing/2014/main" id="{B968788A-483F-5762-A755-2D41911429B4}"/>
                  </a:ext>
                </a:extLst>
              </p:cNvPr>
              <p:cNvCxnSpPr>
                <a:cxnSpLocks/>
              </p:cNvCxnSpPr>
              <p:nvPr/>
            </p:nvCxnSpPr>
            <p:spPr>
              <a:xfrm>
                <a:off x="7968636" y="2"/>
                <a:ext cx="0" cy="6857998"/>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62" name="Gerader Verbinder 61">
                <a:extLst>
                  <a:ext uri="{FF2B5EF4-FFF2-40B4-BE49-F238E27FC236}">
                    <a16:creationId xmlns:a16="http://schemas.microsoft.com/office/drawing/2014/main" id="{B3357BB0-2F39-F49C-E71F-B45F693DB53D}"/>
                  </a:ext>
                </a:extLst>
              </p:cNvPr>
              <p:cNvCxnSpPr>
                <a:cxnSpLocks/>
              </p:cNvCxnSpPr>
              <p:nvPr/>
            </p:nvCxnSpPr>
            <p:spPr>
              <a:xfrm>
                <a:off x="8184658" y="2"/>
                <a:ext cx="0" cy="6857998"/>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63" name="Gerader Verbinder 62">
                <a:extLst>
                  <a:ext uri="{FF2B5EF4-FFF2-40B4-BE49-F238E27FC236}">
                    <a16:creationId xmlns:a16="http://schemas.microsoft.com/office/drawing/2014/main" id="{35F61F5F-F52E-D37E-B871-40A85BBD1877}"/>
                  </a:ext>
                </a:extLst>
              </p:cNvPr>
              <p:cNvCxnSpPr>
                <a:cxnSpLocks/>
              </p:cNvCxnSpPr>
              <p:nvPr/>
            </p:nvCxnSpPr>
            <p:spPr>
              <a:xfrm>
                <a:off x="8400680" y="2"/>
                <a:ext cx="0" cy="6857998"/>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64" name="Gerader Verbinder 63">
                <a:extLst>
                  <a:ext uri="{FF2B5EF4-FFF2-40B4-BE49-F238E27FC236}">
                    <a16:creationId xmlns:a16="http://schemas.microsoft.com/office/drawing/2014/main" id="{0ADCA9FD-4D57-148A-C657-9112C098D58A}"/>
                  </a:ext>
                </a:extLst>
              </p:cNvPr>
              <p:cNvCxnSpPr>
                <a:cxnSpLocks/>
              </p:cNvCxnSpPr>
              <p:nvPr/>
            </p:nvCxnSpPr>
            <p:spPr>
              <a:xfrm>
                <a:off x="8616702" y="2"/>
                <a:ext cx="0" cy="6857998"/>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65" name="Gerader Verbinder 64">
                <a:extLst>
                  <a:ext uri="{FF2B5EF4-FFF2-40B4-BE49-F238E27FC236}">
                    <a16:creationId xmlns:a16="http://schemas.microsoft.com/office/drawing/2014/main" id="{9BAE5B6C-F75C-2F66-E63B-BAC2C82E7F15}"/>
                  </a:ext>
                </a:extLst>
              </p:cNvPr>
              <p:cNvCxnSpPr>
                <a:cxnSpLocks/>
              </p:cNvCxnSpPr>
              <p:nvPr/>
            </p:nvCxnSpPr>
            <p:spPr>
              <a:xfrm>
                <a:off x="8832724" y="2"/>
                <a:ext cx="0" cy="6857998"/>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66" name="Gerader Verbinder 65">
                <a:extLst>
                  <a:ext uri="{FF2B5EF4-FFF2-40B4-BE49-F238E27FC236}">
                    <a16:creationId xmlns:a16="http://schemas.microsoft.com/office/drawing/2014/main" id="{34D0C0C1-4BB3-3BA6-5802-F9E047D306AC}"/>
                  </a:ext>
                </a:extLst>
              </p:cNvPr>
              <p:cNvCxnSpPr>
                <a:cxnSpLocks/>
              </p:cNvCxnSpPr>
              <p:nvPr/>
            </p:nvCxnSpPr>
            <p:spPr>
              <a:xfrm>
                <a:off x="9048746" y="2"/>
                <a:ext cx="0" cy="6857998"/>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67" name="Gerader Verbinder 66">
                <a:extLst>
                  <a:ext uri="{FF2B5EF4-FFF2-40B4-BE49-F238E27FC236}">
                    <a16:creationId xmlns:a16="http://schemas.microsoft.com/office/drawing/2014/main" id="{3FB12DC3-9745-7F35-3673-6CCC9DFC4368}"/>
                  </a:ext>
                </a:extLst>
              </p:cNvPr>
              <p:cNvCxnSpPr>
                <a:cxnSpLocks/>
              </p:cNvCxnSpPr>
              <p:nvPr/>
            </p:nvCxnSpPr>
            <p:spPr>
              <a:xfrm>
                <a:off x="9264768" y="2"/>
                <a:ext cx="0" cy="6857998"/>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68" name="Gerader Verbinder 67">
                <a:extLst>
                  <a:ext uri="{FF2B5EF4-FFF2-40B4-BE49-F238E27FC236}">
                    <a16:creationId xmlns:a16="http://schemas.microsoft.com/office/drawing/2014/main" id="{CE5E9F56-58ED-9A31-2147-3F02EA41D172}"/>
                  </a:ext>
                </a:extLst>
              </p:cNvPr>
              <p:cNvCxnSpPr>
                <a:cxnSpLocks/>
              </p:cNvCxnSpPr>
              <p:nvPr/>
            </p:nvCxnSpPr>
            <p:spPr>
              <a:xfrm>
                <a:off x="9480790" y="2"/>
                <a:ext cx="0" cy="6857998"/>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69" name="Gerader Verbinder 68">
                <a:extLst>
                  <a:ext uri="{FF2B5EF4-FFF2-40B4-BE49-F238E27FC236}">
                    <a16:creationId xmlns:a16="http://schemas.microsoft.com/office/drawing/2014/main" id="{263236EF-CF3D-394F-7E4C-70292A0B862A}"/>
                  </a:ext>
                </a:extLst>
              </p:cNvPr>
              <p:cNvCxnSpPr>
                <a:cxnSpLocks/>
              </p:cNvCxnSpPr>
              <p:nvPr/>
            </p:nvCxnSpPr>
            <p:spPr>
              <a:xfrm>
                <a:off x="9696812" y="2"/>
                <a:ext cx="0" cy="6857998"/>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70" name="Gerader Verbinder 69">
                <a:extLst>
                  <a:ext uri="{FF2B5EF4-FFF2-40B4-BE49-F238E27FC236}">
                    <a16:creationId xmlns:a16="http://schemas.microsoft.com/office/drawing/2014/main" id="{C3A1846C-D41C-0A47-DFB8-A29E8F0FC712}"/>
                  </a:ext>
                </a:extLst>
              </p:cNvPr>
              <p:cNvCxnSpPr>
                <a:cxnSpLocks/>
              </p:cNvCxnSpPr>
              <p:nvPr/>
            </p:nvCxnSpPr>
            <p:spPr>
              <a:xfrm>
                <a:off x="9912834" y="2"/>
                <a:ext cx="0" cy="6857998"/>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71" name="Gerader Verbinder 70">
                <a:extLst>
                  <a:ext uri="{FF2B5EF4-FFF2-40B4-BE49-F238E27FC236}">
                    <a16:creationId xmlns:a16="http://schemas.microsoft.com/office/drawing/2014/main" id="{D18A485E-2063-C59B-48EA-8BFEEC33ED89}"/>
                  </a:ext>
                </a:extLst>
              </p:cNvPr>
              <p:cNvCxnSpPr>
                <a:cxnSpLocks/>
              </p:cNvCxnSpPr>
              <p:nvPr/>
            </p:nvCxnSpPr>
            <p:spPr>
              <a:xfrm>
                <a:off x="10128856" y="2"/>
                <a:ext cx="0" cy="6857998"/>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72" name="Gerader Verbinder 71">
                <a:extLst>
                  <a:ext uri="{FF2B5EF4-FFF2-40B4-BE49-F238E27FC236}">
                    <a16:creationId xmlns:a16="http://schemas.microsoft.com/office/drawing/2014/main" id="{E06D4E1A-76B1-439D-8A0B-6B0CBEE0F0C0}"/>
                  </a:ext>
                </a:extLst>
              </p:cNvPr>
              <p:cNvCxnSpPr>
                <a:cxnSpLocks/>
              </p:cNvCxnSpPr>
              <p:nvPr/>
            </p:nvCxnSpPr>
            <p:spPr>
              <a:xfrm>
                <a:off x="10344878" y="2"/>
                <a:ext cx="0" cy="6857998"/>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73" name="Gerader Verbinder 72">
                <a:extLst>
                  <a:ext uri="{FF2B5EF4-FFF2-40B4-BE49-F238E27FC236}">
                    <a16:creationId xmlns:a16="http://schemas.microsoft.com/office/drawing/2014/main" id="{4E0E5CD2-59B1-B477-9EDB-D3CDD8694B28}"/>
                  </a:ext>
                </a:extLst>
              </p:cNvPr>
              <p:cNvCxnSpPr>
                <a:cxnSpLocks/>
              </p:cNvCxnSpPr>
              <p:nvPr/>
            </p:nvCxnSpPr>
            <p:spPr>
              <a:xfrm>
                <a:off x="10560900" y="2"/>
                <a:ext cx="0" cy="6857998"/>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74" name="Gerader Verbinder 73">
                <a:extLst>
                  <a:ext uri="{FF2B5EF4-FFF2-40B4-BE49-F238E27FC236}">
                    <a16:creationId xmlns:a16="http://schemas.microsoft.com/office/drawing/2014/main" id="{457308CF-195A-37DB-5F24-A38123FD5CB5}"/>
                  </a:ext>
                </a:extLst>
              </p:cNvPr>
              <p:cNvCxnSpPr>
                <a:cxnSpLocks/>
              </p:cNvCxnSpPr>
              <p:nvPr/>
            </p:nvCxnSpPr>
            <p:spPr>
              <a:xfrm>
                <a:off x="10776922" y="2"/>
                <a:ext cx="0" cy="6857998"/>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75" name="Gerader Verbinder 74">
                <a:extLst>
                  <a:ext uri="{FF2B5EF4-FFF2-40B4-BE49-F238E27FC236}">
                    <a16:creationId xmlns:a16="http://schemas.microsoft.com/office/drawing/2014/main" id="{D8BF3FE2-4753-EC5C-C03E-75A3E6B93180}"/>
                  </a:ext>
                </a:extLst>
              </p:cNvPr>
              <p:cNvCxnSpPr>
                <a:cxnSpLocks/>
              </p:cNvCxnSpPr>
              <p:nvPr/>
            </p:nvCxnSpPr>
            <p:spPr>
              <a:xfrm>
                <a:off x="10992944" y="2"/>
                <a:ext cx="0" cy="6857998"/>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76" name="Gerader Verbinder 75">
                <a:extLst>
                  <a:ext uri="{FF2B5EF4-FFF2-40B4-BE49-F238E27FC236}">
                    <a16:creationId xmlns:a16="http://schemas.microsoft.com/office/drawing/2014/main" id="{FC09C4AF-0549-3832-D49D-7CFDBFFD03FA}"/>
                  </a:ext>
                </a:extLst>
              </p:cNvPr>
              <p:cNvCxnSpPr>
                <a:cxnSpLocks/>
              </p:cNvCxnSpPr>
              <p:nvPr/>
            </p:nvCxnSpPr>
            <p:spPr>
              <a:xfrm>
                <a:off x="11208966" y="2"/>
                <a:ext cx="0" cy="6857998"/>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77" name="Gerader Verbinder 76">
                <a:extLst>
                  <a:ext uri="{FF2B5EF4-FFF2-40B4-BE49-F238E27FC236}">
                    <a16:creationId xmlns:a16="http://schemas.microsoft.com/office/drawing/2014/main" id="{18DB3BA6-D53C-D167-6A85-E3DFD1EB1EB9}"/>
                  </a:ext>
                </a:extLst>
              </p:cNvPr>
              <p:cNvCxnSpPr>
                <a:cxnSpLocks/>
              </p:cNvCxnSpPr>
              <p:nvPr/>
            </p:nvCxnSpPr>
            <p:spPr>
              <a:xfrm>
                <a:off x="11424988" y="2"/>
                <a:ext cx="0" cy="6857998"/>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78" name="Gerader Verbinder 77">
                <a:extLst>
                  <a:ext uri="{FF2B5EF4-FFF2-40B4-BE49-F238E27FC236}">
                    <a16:creationId xmlns:a16="http://schemas.microsoft.com/office/drawing/2014/main" id="{3696CFFF-4A1A-D132-9D5F-FC94E7D77E1C}"/>
                  </a:ext>
                </a:extLst>
              </p:cNvPr>
              <p:cNvCxnSpPr>
                <a:cxnSpLocks/>
              </p:cNvCxnSpPr>
              <p:nvPr/>
            </p:nvCxnSpPr>
            <p:spPr>
              <a:xfrm>
                <a:off x="11641010" y="2"/>
                <a:ext cx="0" cy="6857998"/>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79" name="Gerader Verbinder 78">
                <a:extLst>
                  <a:ext uri="{FF2B5EF4-FFF2-40B4-BE49-F238E27FC236}">
                    <a16:creationId xmlns:a16="http://schemas.microsoft.com/office/drawing/2014/main" id="{BBAF132B-D02B-6ED1-A6BC-83F69AFB6456}"/>
                  </a:ext>
                </a:extLst>
              </p:cNvPr>
              <p:cNvCxnSpPr>
                <a:cxnSpLocks/>
              </p:cNvCxnSpPr>
              <p:nvPr/>
            </p:nvCxnSpPr>
            <p:spPr>
              <a:xfrm>
                <a:off x="11857038" y="2"/>
                <a:ext cx="0" cy="6857998"/>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sp>
          <p:nvSpPr>
            <p:cNvPr id="84" name="Rechteck 83">
              <a:extLst>
                <a:ext uri="{FF2B5EF4-FFF2-40B4-BE49-F238E27FC236}">
                  <a16:creationId xmlns:a16="http://schemas.microsoft.com/office/drawing/2014/main" id="{3A59D386-87CD-CF2B-F91E-20D0C7D5CD70}"/>
                </a:ext>
              </a:extLst>
            </p:cNvPr>
            <p:cNvSpPr>
              <a:spLocks/>
            </p:cNvSpPr>
            <p:nvPr/>
          </p:nvSpPr>
          <p:spPr>
            <a:xfrm>
              <a:off x="0" y="0"/>
              <a:ext cx="12192000" cy="6858000"/>
            </a:xfrm>
            <a:prstGeom prst="rect">
              <a:avLst/>
            </a:prstGeom>
            <a:solidFill>
              <a:srgbClr val="FFFFFF">
                <a:alpha val="0"/>
              </a:srgbClr>
            </a:solidFill>
            <a:ln w="6350">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de-DE" sz="1600" dirty="0"/>
            </a:p>
          </p:txBody>
        </p:sp>
      </p:grpSp>
      <p:sp>
        <p:nvSpPr>
          <p:cNvPr id="102" name="Rechteck 101">
            <a:extLst>
              <a:ext uri="{FF2B5EF4-FFF2-40B4-BE49-F238E27FC236}">
                <a16:creationId xmlns:a16="http://schemas.microsoft.com/office/drawing/2014/main" id="{8AA53D73-A74A-493F-DAE8-79C6C2325DB4}"/>
              </a:ext>
              <a:ext uri="{C183D7F6-B498-43B3-948B-1728B52AA6E4}">
                <adec:decorative xmlns:adec="http://schemas.microsoft.com/office/drawing/2017/decorative" val="1"/>
              </a:ext>
            </a:extLst>
          </p:cNvPr>
          <p:cNvSpPr/>
          <p:nvPr/>
        </p:nvSpPr>
        <p:spPr>
          <a:xfrm>
            <a:off x="1" y="0"/>
            <a:ext cx="10488002" cy="1765935"/>
          </a:xfrm>
          <a:prstGeom prst="rect">
            <a:avLst/>
          </a:prstGeom>
          <a:solidFill>
            <a:srgbClr val="FFFFFF">
              <a:alpha val="85098"/>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de-DE" sz="1600" dirty="0"/>
          </a:p>
        </p:txBody>
      </p:sp>
      <p:sp>
        <p:nvSpPr>
          <p:cNvPr id="3" name="Textplatzhalter 2">
            <a:extLst>
              <a:ext uri="{FF2B5EF4-FFF2-40B4-BE49-F238E27FC236}">
                <a16:creationId xmlns:a16="http://schemas.microsoft.com/office/drawing/2014/main" id="{75276993-CF23-CCC6-BEE4-6797D8E4CB07}"/>
              </a:ext>
            </a:extLst>
          </p:cNvPr>
          <p:cNvSpPr>
            <a:spLocks noGrp="1"/>
          </p:cNvSpPr>
          <p:nvPr>
            <p:ph type="body" sz="quarter" idx="12"/>
          </p:nvPr>
        </p:nvSpPr>
        <p:spPr>
          <a:noFill/>
        </p:spPr>
        <p:txBody>
          <a:bodyPr/>
          <a:lstStyle/>
          <a:p>
            <a:r>
              <a:rPr lang="de-DE" dirty="0"/>
              <a:t>Optionaler </a:t>
            </a:r>
            <a:r>
              <a:rPr lang="de-DE" dirty="0" err="1"/>
              <a:t>Subtitle</a:t>
            </a:r>
            <a:endParaRPr lang="de-DE" dirty="0"/>
          </a:p>
        </p:txBody>
      </p:sp>
      <p:sp>
        <p:nvSpPr>
          <p:cNvPr id="2" name="Titel 1">
            <a:extLst>
              <a:ext uri="{FF2B5EF4-FFF2-40B4-BE49-F238E27FC236}">
                <a16:creationId xmlns:a16="http://schemas.microsoft.com/office/drawing/2014/main" id="{4F1E8695-EA30-55E4-B571-933EA642A870}"/>
              </a:ext>
            </a:extLst>
          </p:cNvPr>
          <p:cNvSpPr>
            <a:spLocks noGrp="1"/>
          </p:cNvSpPr>
          <p:nvPr>
            <p:ph type="title"/>
          </p:nvPr>
        </p:nvSpPr>
        <p:spPr>
          <a:noFill/>
        </p:spPr>
        <p:txBody>
          <a:bodyPr vert="horz"/>
          <a:lstStyle/>
          <a:p>
            <a:r>
              <a:rPr lang="de-DE" dirty="0"/>
              <a:t>Raster für </a:t>
            </a:r>
            <a:r>
              <a:rPr lang="de-DE" b="1" dirty="0">
                <a:latin typeface="+mj-lt"/>
              </a:rPr>
              <a:t>Fotos und abgerundete Ecken </a:t>
            </a:r>
          </a:p>
        </p:txBody>
      </p:sp>
      <p:pic>
        <p:nvPicPr>
          <p:cNvPr id="106" name="Grafik 105">
            <a:extLst>
              <a:ext uri="{FF2B5EF4-FFF2-40B4-BE49-F238E27FC236}">
                <a16:creationId xmlns:a16="http://schemas.microsoft.com/office/drawing/2014/main" id="{4594D7B5-7EA1-D114-B6DD-E37F04FC4F85}"/>
              </a:ext>
              <a:ext uri="{C183D7F6-B498-43B3-948B-1728B52AA6E4}">
                <adec:decorative xmlns:adec="http://schemas.microsoft.com/office/drawing/2017/decorative" val="1"/>
              </a:ext>
            </a:extLst>
          </p:cNvPr>
          <p:cNvPicPr>
            <a:picLocks/>
          </p:cNvPicPr>
          <p:nvPr/>
        </p:nvPicPr>
        <p:blipFill rotWithShape="1">
          <a:blip r:embed="rId6">
            <a:extLst>
              <a:ext uri="{28A0092B-C50C-407E-A947-70E740481C1C}">
                <a14:useLocalDpi xmlns:a14="http://schemas.microsoft.com/office/drawing/2010/main" val="0"/>
              </a:ext>
            </a:extLst>
          </a:blip>
          <a:srcRect/>
          <a:stretch/>
        </p:blipFill>
        <p:spPr bwMode="gray">
          <a:xfrm>
            <a:off x="623888" y="1485292"/>
            <a:ext cx="1202053" cy="57600"/>
          </a:xfrm>
          <a:prstGeom prst="rect">
            <a:avLst/>
          </a:prstGeom>
        </p:spPr>
      </p:pic>
      <p:sp>
        <p:nvSpPr>
          <p:cNvPr id="108" name="Textfeld 107">
            <a:extLst>
              <a:ext uri="{FF2B5EF4-FFF2-40B4-BE49-F238E27FC236}">
                <a16:creationId xmlns:a16="http://schemas.microsoft.com/office/drawing/2014/main" id="{37565FFB-B42E-71DA-750E-027901064235}"/>
              </a:ext>
            </a:extLst>
          </p:cNvPr>
          <p:cNvSpPr txBox="1"/>
          <p:nvPr/>
        </p:nvSpPr>
        <p:spPr bwMode="gray">
          <a:xfrm>
            <a:off x="839906" y="1989215"/>
            <a:ext cx="4104415" cy="3455651"/>
          </a:xfrm>
          <a:prstGeom prst="rect">
            <a:avLst/>
          </a:prstGeom>
          <a:solidFill>
            <a:schemeClr val="bg1">
              <a:alpha val="85000"/>
            </a:schemeClr>
          </a:solidFill>
          <a:ln w="19050">
            <a:solidFill>
              <a:schemeClr val="accent1"/>
            </a:solidFill>
          </a:ln>
        </p:spPr>
        <p:txBody>
          <a:bodyPr wrap="square" lIns="216000" tIns="180000" rIns="216000" bIns="36000" anchor="t" anchorCtr="0">
            <a:noAutofit/>
          </a:bodyPr>
          <a:lstStyle/>
          <a:p>
            <a:pPr>
              <a:spcAft>
                <a:spcPts val="1200"/>
              </a:spcAft>
            </a:pPr>
            <a:r>
              <a:rPr lang="de-DE" sz="1200" dirty="0"/>
              <a:t>Dieses 6 mm Raster kann zur schnellen und einfachen Positionierung und Größenfestlegung der Bildinhalte verwendet werden und zeigt die Proportionen der </a:t>
            </a:r>
            <a:r>
              <a:rPr lang="de-DE" sz="1200" b="1" dirty="0">
                <a:latin typeface="+mj-lt"/>
              </a:rPr>
              <a:t>abgerundeten</a:t>
            </a:r>
            <a:r>
              <a:rPr lang="de-DE" sz="1200" b="1" dirty="0"/>
              <a:t> </a:t>
            </a:r>
            <a:r>
              <a:rPr lang="de-DE" sz="1200" b="1" dirty="0">
                <a:latin typeface="+mj-lt"/>
              </a:rPr>
              <a:t>Ecken</a:t>
            </a:r>
            <a:r>
              <a:rPr lang="de-DE" sz="1200" dirty="0"/>
              <a:t>, die einen </a:t>
            </a:r>
            <a:r>
              <a:rPr lang="de-DE" sz="1200" b="1" dirty="0">
                <a:latin typeface="+mj-lt"/>
              </a:rPr>
              <a:t>einheitlichen Radius </a:t>
            </a:r>
            <a:r>
              <a:rPr lang="de-DE" sz="1200" dirty="0"/>
              <a:t>aufweisen müssen.</a:t>
            </a:r>
          </a:p>
          <a:p>
            <a:r>
              <a:rPr lang="de-DE" sz="1200" b="1" dirty="0">
                <a:latin typeface="+mj-lt"/>
              </a:rPr>
              <a:t>Schritt für Schritt:</a:t>
            </a:r>
          </a:p>
          <a:p>
            <a:pPr marL="228600" indent="-228600">
              <a:spcAft>
                <a:spcPts val="200"/>
              </a:spcAft>
              <a:buAutoNum type="arabicPeriod"/>
            </a:pPr>
            <a:r>
              <a:rPr lang="de-DE" sz="1200" dirty="0"/>
              <a:t>Raster auswählen </a:t>
            </a:r>
          </a:p>
          <a:p>
            <a:pPr marL="228600" indent="-228600">
              <a:spcAft>
                <a:spcPts val="200"/>
              </a:spcAft>
              <a:buAutoNum type="arabicPeriod"/>
            </a:pPr>
            <a:r>
              <a:rPr lang="de-DE" sz="1200" dirty="0"/>
              <a:t>Objekt kopieren (Strg + C)</a:t>
            </a:r>
          </a:p>
          <a:p>
            <a:pPr marL="228600" indent="-228600">
              <a:spcAft>
                <a:spcPts val="200"/>
              </a:spcAft>
              <a:buAutoNum type="arabicPeriod"/>
            </a:pPr>
            <a:r>
              <a:rPr lang="de-DE" sz="1200" dirty="0"/>
              <a:t>Objekt auf gewünschter Folie einfügen (Strg + V) </a:t>
            </a:r>
          </a:p>
          <a:p>
            <a:pPr marL="228600" indent="-228600">
              <a:spcAft>
                <a:spcPts val="200"/>
              </a:spcAft>
              <a:buAutoNum type="arabicPeriod"/>
            </a:pPr>
            <a:r>
              <a:rPr lang="de-DE" sz="1200" dirty="0"/>
              <a:t>Raster in den Hintergrund legen </a:t>
            </a:r>
            <a:br>
              <a:rPr lang="de-DE" sz="1200" dirty="0"/>
            </a:br>
            <a:r>
              <a:rPr lang="de-DE" sz="1200" dirty="0"/>
              <a:t>(Rechtsklick auf Auswahl &gt; In den Hintergrund)</a:t>
            </a:r>
          </a:p>
          <a:p>
            <a:pPr marL="228600" indent="-228600">
              <a:spcAft>
                <a:spcPts val="200"/>
              </a:spcAft>
              <a:buAutoNum type="arabicPeriod"/>
            </a:pPr>
            <a:r>
              <a:rPr lang="de-DE" sz="1200" dirty="0"/>
              <a:t>Bild/Foto markieren </a:t>
            </a:r>
          </a:p>
          <a:p>
            <a:pPr marL="228600" indent="-228600">
              <a:spcAft>
                <a:spcPts val="200"/>
              </a:spcAft>
              <a:buAutoNum type="arabicPeriod"/>
            </a:pPr>
            <a:r>
              <a:rPr lang="de-DE" sz="1200" dirty="0"/>
              <a:t>Gelben Anfasser mit gedrückter linker Maustaste </a:t>
            </a:r>
            <a:br>
              <a:rPr lang="de-DE" sz="1200" dirty="0"/>
            </a:br>
            <a:r>
              <a:rPr lang="de-DE" sz="1200" dirty="0"/>
              <a:t>an die erste Schnittstelle des Rasters ziehen </a:t>
            </a:r>
            <a:br>
              <a:rPr lang="de-DE" sz="1200" dirty="0"/>
            </a:br>
            <a:r>
              <a:rPr lang="de-DE" sz="1200" dirty="0"/>
              <a:t>(Siehe Darstellung rechts)</a:t>
            </a:r>
          </a:p>
          <a:p>
            <a:endParaRPr lang="de-DE" sz="1200" dirty="0"/>
          </a:p>
        </p:txBody>
      </p:sp>
      <p:pic>
        <p:nvPicPr>
          <p:cNvPr id="109" name="Bildplatzhalter 53" descr="Bild, das einen Programmiercode zeigt">
            <a:extLst>
              <a:ext uri="{FF2B5EF4-FFF2-40B4-BE49-F238E27FC236}">
                <a16:creationId xmlns:a16="http://schemas.microsoft.com/office/drawing/2014/main" id="{CA664AA0-3EB5-E58E-FD61-1884A489ED66}"/>
              </a:ext>
            </a:extLst>
          </p:cNvPr>
          <p:cNvPicPr>
            <a:picLocks noChangeAspect="1"/>
          </p:cNvPicPr>
          <p:nvPr/>
        </p:nvPicPr>
        <p:blipFill rotWithShape="1">
          <a:blip r:embed="rId7"/>
          <a:srcRect t="3162" b="3162"/>
          <a:stretch/>
        </p:blipFill>
        <p:spPr>
          <a:xfrm>
            <a:off x="5592390" y="1989217"/>
            <a:ext cx="3672372" cy="2159781"/>
          </a:xfrm>
          <a:prstGeom prst="roundRect">
            <a:avLst>
              <a:gd name="adj" fmla="val 10014"/>
            </a:avLst>
          </a:prstGeom>
        </p:spPr>
      </p:pic>
      <p:cxnSp>
        <p:nvCxnSpPr>
          <p:cNvPr id="110" name="Gerader Verbinder 109">
            <a:extLst>
              <a:ext uri="{FF2B5EF4-FFF2-40B4-BE49-F238E27FC236}">
                <a16:creationId xmlns:a16="http://schemas.microsoft.com/office/drawing/2014/main" id="{EBA4BDC8-4C73-23C9-3D53-6A20DDABB5BA}"/>
              </a:ext>
              <a:ext uri="{C183D7F6-B498-43B3-948B-1728B52AA6E4}">
                <adec:decorative xmlns:adec="http://schemas.microsoft.com/office/drawing/2017/decorative" val="1"/>
              </a:ext>
            </a:extLst>
          </p:cNvPr>
          <p:cNvCxnSpPr>
            <a:cxnSpLocks/>
          </p:cNvCxnSpPr>
          <p:nvPr/>
        </p:nvCxnSpPr>
        <p:spPr bwMode="gray">
          <a:xfrm>
            <a:off x="4944321" y="1989216"/>
            <a:ext cx="587323" cy="0"/>
          </a:xfrm>
          <a:prstGeom prst="line">
            <a:avLst/>
          </a:prstGeom>
          <a:noFill/>
          <a:ln>
            <a:solidFill>
              <a:schemeClr val="accent1"/>
            </a:solidFill>
            <a:tailEnd type="triangle"/>
          </a:ln>
        </p:spPr>
        <p:style>
          <a:lnRef idx="2">
            <a:schemeClr val="accent1">
              <a:shade val="15000"/>
            </a:schemeClr>
          </a:lnRef>
          <a:fillRef idx="1">
            <a:schemeClr val="accent1"/>
          </a:fillRef>
          <a:effectRef idx="0">
            <a:schemeClr val="accent1"/>
          </a:effectRef>
          <a:fontRef idx="minor">
            <a:schemeClr val="lt1"/>
          </a:fontRef>
        </p:style>
      </p:cxnSp>
      <p:sp>
        <p:nvSpPr>
          <p:cNvPr id="116" name="Ellipse 115" descr="An der Ecke des Bildes befindet sich ein kleiner gelber Kreis, der den Anfasser zum Einstellen der Eckenrundung darstellen soll.">
            <a:extLst>
              <a:ext uri="{FF2B5EF4-FFF2-40B4-BE49-F238E27FC236}">
                <a16:creationId xmlns:a16="http://schemas.microsoft.com/office/drawing/2014/main" id="{182DB2C5-775F-514C-1C39-02DC5640DDF5}"/>
              </a:ext>
              <a:ext uri="{C183D7F6-B498-43B3-948B-1728B52AA6E4}">
                <adec:decorative xmlns:adec="http://schemas.microsoft.com/office/drawing/2017/decorative" val="0"/>
              </a:ext>
            </a:extLst>
          </p:cNvPr>
          <p:cNvSpPr/>
          <p:nvPr/>
        </p:nvSpPr>
        <p:spPr>
          <a:xfrm>
            <a:off x="5773233" y="1954032"/>
            <a:ext cx="70356" cy="70352"/>
          </a:xfrm>
          <a:prstGeom prst="ellipse">
            <a:avLst/>
          </a:prstGeom>
          <a:solidFill>
            <a:schemeClr val="accent3"/>
          </a:solidFill>
          <a:ln w="635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de-DE" sz="1600" dirty="0"/>
          </a:p>
        </p:txBody>
      </p:sp>
      <p:pic>
        <p:nvPicPr>
          <p:cNvPr id="117" name="Bildplatzhalter 41" descr="Bild, das Menschen im Büro beim Arbeiten zeigt">
            <a:extLst>
              <a:ext uri="{FF2B5EF4-FFF2-40B4-BE49-F238E27FC236}">
                <a16:creationId xmlns:a16="http://schemas.microsoft.com/office/drawing/2014/main" id="{2C653021-B9DB-8365-E0DF-38F5BAEC40B1}"/>
              </a:ext>
            </a:extLst>
          </p:cNvPr>
          <p:cNvPicPr>
            <a:picLocks noChangeAspect="1"/>
          </p:cNvPicPr>
          <p:nvPr/>
        </p:nvPicPr>
        <p:blipFill rotWithShape="1">
          <a:blip r:embed="rId8"/>
          <a:srcRect l="6602" r="24322"/>
          <a:stretch/>
        </p:blipFill>
        <p:spPr>
          <a:xfrm>
            <a:off x="9480778" y="3717049"/>
            <a:ext cx="2376255" cy="2159786"/>
          </a:xfrm>
          <a:prstGeom prst="roundRect">
            <a:avLst>
              <a:gd name="adj" fmla="val 10383"/>
            </a:avLst>
          </a:prstGeom>
        </p:spPr>
      </p:pic>
      <p:sp>
        <p:nvSpPr>
          <p:cNvPr id="118" name="Ellipse 117" descr="An der Ecke des Bildes befindet sich ein kleiner gelber Kreis, der den Anfasser zum Einstellen der Eckenrundung darstellen soll.">
            <a:extLst>
              <a:ext uri="{FF2B5EF4-FFF2-40B4-BE49-F238E27FC236}">
                <a16:creationId xmlns:a16="http://schemas.microsoft.com/office/drawing/2014/main" id="{B02AC6F8-4D0F-50B2-4D47-425D491CC188}"/>
              </a:ext>
            </a:extLst>
          </p:cNvPr>
          <p:cNvSpPr/>
          <p:nvPr/>
        </p:nvSpPr>
        <p:spPr>
          <a:xfrm>
            <a:off x="9661629" y="3681871"/>
            <a:ext cx="70356" cy="70352"/>
          </a:xfrm>
          <a:prstGeom prst="ellipse">
            <a:avLst/>
          </a:prstGeom>
          <a:solidFill>
            <a:schemeClr val="accent3"/>
          </a:solidFill>
          <a:ln w="635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de-DE" sz="1600" dirty="0"/>
          </a:p>
        </p:txBody>
      </p:sp>
      <p:sp>
        <p:nvSpPr>
          <p:cNvPr id="5" name="Fußzeilenplatzhalter 4">
            <a:extLst>
              <a:ext uri="{FF2B5EF4-FFF2-40B4-BE49-F238E27FC236}">
                <a16:creationId xmlns:a16="http://schemas.microsoft.com/office/drawing/2014/main" id="{105368A8-9A3C-9EFF-E690-60168B6773B5}"/>
              </a:ext>
            </a:extLst>
          </p:cNvPr>
          <p:cNvSpPr>
            <a:spLocks noGrp="1"/>
          </p:cNvSpPr>
          <p:nvPr>
            <p:ph type="ftr" sz="quarter" idx="10"/>
          </p:nvPr>
        </p:nvSpPr>
        <p:spPr/>
        <p:txBody>
          <a:bodyPr/>
          <a:lstStyle/>
          <a:p>
            <a:r>
              <a:rPr lang="de-DE"/>
              <a:t>© msg systems ag | Titel einfügen | 2024</a:t>
            </a:r>
          </a:p>
        </p:txBody>
      </p:sp>
      <p:sp>
        <p:nvSpPr>
          <p:cNvPr id="4" name="Foliennummernplatzhalter 3">
            <a:extLst>
              <a:ext uri="{FF2B5EF4-FFF2-40B4-BE49-F238E27FC236}">
                <a16:creationId xmlns:a16="http://schemas.microsoft.com/office/drawing/2014/main" id="{5434A0BE-D0C1-A111-23E2-7F92CF4DE5CD}"/>
              </a:ext>
            </a:extLst>
          </p:cNvPr>
          <p:cNvSpPr>
            <a:spLocks noGrp="1"/>
          </p:cNvSpPr>
          <p:nvPr>
            <p:ph type="sldNum" sz="quarter" idx="11"/>
          </p:nvPr>
        </p:nvSpPr>
        <p:spPr/>
        <p:txBody>
          <a:bodyPr/>
          <a:lstStyle/>
          <a:p>
            <a:fld id="{1FBD72F1-A42A-46B0-A7F8-CE6A9835826C}" type="slidenum">
              <a:rPr lang="de-DE" smtClean="0"/>
              <a:pPr/>
              <a:t>8</a:t>
            </a:fld>
            <a:endParaRPr lang="de-DE"/>
          </a:p>
        </p:txBody>
      </p:sp>
    </p:spTree>
    <p:extLst>
      <p:ext uri="{BB962C8B-B14F-4D97-AF65-F5344CB8AC3E}">
        <p14:creationId xmlns:p14="http://schemas.microsoft.com/office/powerpoint/2010/main" val="29274416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Bildplatzhalter 28" descr="Bild einer Person am Laptop. Bild füllt 1/3 der Folie aus, rechts Titel und Untertitel, Bild ist änderbar.">
            <a:extLst>
              <a:ext uri="{FF2B5EF4-FFF2-40B4-BE49-F238E27FC236}">
                <a16:creationId xmlns:a16="http://schemas.microsoft.com/office/drawing/2014/main" id="{44E3A62E-058B-21E7-D579-0B44ABDA4935}"/>
              </a:ext>
            </a:extLst>
          </p:cNvPr>
          <p:cNvPicPr>
            <a:picLocks noGrp="1" noChangeAspect="1"/>
          </p:cNvPicPr>
          <p:nvPr>
            <p:ph type="pic" sz="quarter" idx="11"/>
          </p:nvPr>
        </p:nvPicPr>
        <p:blipFill>
          <a:blip r:embed="rId4"/>
          <a:srcRect l="728" r="728"/>
          <a:stretch/>
        </p:blipFill>
        <p:spPr bwMode="gray">
          <a:xfrm>
            <a:off x="1" y="0"/>
            <a:ext cx="4730111" cy="6858000"/>
          </a:xfrm>
        </p:spPr>
      </p:pic>
      <p:sp>
        <p:nvSpPr>
          <p:cNvPr id="5" name="Titel 4">
            <a:extLst>
              <a:ext uri="{FF2B5EF4-FFF2-40B4-BE49-F238E27FC236}">
                <a16:creationId xmlns:a16="http://schemas.microsoft.com/office/drawing/2014/main" id="{009FACD8-4C64-3FF7-D33B-96630C5B0616}"/>
              </a:ext>
            </a:extLst>
          </p:cNvPr>
          <p:cNvSpPr>
            <a:spLocks noGrp="1"/>
          </p:cNvSpPr>
          <p:nvPr>
            <p:ph type="ctrTitle"/>
          </p:nvPr>
        </p:nvSpPr>
        <p:spPr bwMode="gray">
          <a:xfrm>
            <a:off x="5161920" y="1773239"/>
            <a:ext cx="6695118" cy="1354217"/>
          </a:xfrm>
        </p:spPr>
        <p:txBody>
          <a:bodyPr vert="horz"/>
          <a:lstStyle/>
          <a:p>
            <a:r>
              <a:rPr lang="de-DE" dirty="0"/>
              <a:t>Layouts</a:t>
            </a:r>
          </a:p>
        </p:txBody>
      </p:sp>
      <p:sp>
        <p:nvSpPr>
          <p:cNvPr id="19" name="Textplatzhalter 18">
            <a:extLst>
              <a:ext uri="{FF2B5EF4-FFF2-40B4-BE49-F238E27FC236}">
                <a16:creationId xmlns:a16="http://schemas.microsoft.com/office/drawing/2014/main" id="{E72BC890-CE43-CDBD-F271-1868C140BC5F}"/>
              </a:ext>
            </a:extLst>
          </p:cNvPr>
          <p:cNvSpPr>
            <a:spLocks noGrp="1"/>
          </p:cNvSpPr>
          <p:nvPr>
            <p:ph type="body" sz="quarter" idx="10"/>
          </p:nvPr>
        </p:nvSpPr>
        <p:spPr bwMode="gray">
          <a:xfrm>
            <a:off x="5161919" y="3270995"/>
            <a:ext cx="6695122" cy="369332"/>
          </a:xfrm>
        </p:spPr>
        <p:txBody>
          <a:bodyPr/>
          <a:lstStyle/>
          <a:p>
            <a:r>
              <a:rPr lang="de-DE" dirty="0" err="1"/>
              <a:t>Subtitle</a:t>
            </a:r>
            <a:r>
              <a:rPr lang="de-DE" dirty="0"/>
              <a:t> einfügen</a:t>
            </a:r>
          </a:p>
        </p:txBody>
      </p:sp>
      <p:graphicFrame>
        <p:nvGraphicFramePr>
          <p:cNvPr id="4" name="think-cell data - do not delete" hidden="1">
            <a:extLst>
              <a:ext uri="{FF2B5EF4-FFF2-40B4-BE49-F238E27FC236}">
                <a16:creationId xmlns:a16="http://schemas.microsoft.com/office/drawing/2014/main" id="{6C839AAB-A8E4-0464-2FB3-DAC78F7C43F5}"/>
              </a:ext>
            </a:extLst>
          </p:cNvPr>
          <p:cNvGraphicFramePr>
            <a:graphicFrameLocks noChangeAspect="1"/>
          </p:cNvGraphicFramePr>
          <p:nvPr>
            <p:custDataLst>
              <p:tags r:id="rId1"/>
            </p:custDataLst>
            <p:extLst>
              <p:ext uri="{D42A27DB-BD31-4B8C-83A1-F6EECF244321}">
                <p14:modId xmlns:p14="http://schemas.microsoft.com/office/powerpoint/2010/main" val="243037926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5" imgW="306" imgH="306" progId="TCLayout.ActiveDocument.1">
                  <p:embed/>
                </p:oleObj>
              </mc:Choice>
              <mc:Fallback>
                <p:oleObj name="think-cell Folie" r:id="rId5" imgW="306" imgH="306" progId="TCLayout.ActiveDocument.1">
                  <p:embed/>
                  <p:pic>
                    <p:nvPicPr>
                      <p:cNvPr id="4" name="think-cell data - do not delete" hidden="1">
                        <a:extLst>
                          <a:ext uri="{FF2B5EF4-FFF2-40B4-BE49-F238E27FC236}">
                            <a16:creationId xmlns:a16="http://schemas.microsoft.com/office/drawing/2014/main" id="{6C839AAB-A8E4-0464-2FB3-DAC78F7C43F5}"/>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spTree>
    <p:extLst>
      <p:ext uri="{BB962C8B-B14F-4D97-AF65-F5344CB8AC3E}">
        <p14:creationId xmlns:p14="http://schemas.microsoft.com/office/powerpoint/2010/main" val="19614356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6C839AAB-A8E4-0464-2FB3-DAC78F7C43F5}"/>
              </a:ext>
            </a:extLst>
          </p:cNvPr>
          <p:cNvGraphicFramePr>
            <a:graphicFrameLocks noChangeAspect="1"/>
          </p:cNvGraphicFramePr>
          <p:nvPr>
            <p:custDataLst>
              <p:tags r:id="rId1"/>
            </p:custDataLst>
            <p:extLst>
              <p:ext uri="{D42A27DB-BD31-4B8C-83A1-F6EECF244321}">
                <p14:modId xmlns:p14="http://schemas.microsoft.com/office/powerpoint/2010/main" val="400811611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4" imgW="306" imgH="306" progId="TCLayout.ActiveDocument.1">
                  <p:embed/>
                </p:oleObj>
              </mc:Choice>
              <mc:Fallback>
                <p:oleObj name="think-cell Folie" r:id="rId4" imgW="306" imgH="306" progId="TCLayout.ActiveDocument.1">
                  <p:embed/>
                  <p:pic>
                    <p:nvPicPr>
                      <p:cNvPr id="4" name="think-cell data - do not delete" hidden="1">
                        <a:extLst>
                          <a:ext uri="{FF2B5EF4-FFF2-40B4-BE49-F238E27FC236}">
                            <a16:creationId xmlns:a16="http://schemas.microsoft.com/office/drawing/2014/main" id="{6C839AAB-A8E4-0464-2FB3-DAC78F7C43F5}"/>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pic>
        <p:nvPicPr>
          <p:cNvPr id="29" name="Bildplatzhalter 28" descr="Bild einer Person am Laptop. Bild füllt die komplette Folie aus, im unteren Bereich Titel und Untertitel, Bild ist änderbar.">
            <a:extLst>
              <a:ext uri="{FF2B5EF4-FFF2-40B4-BE49-F238E27FC236}">
                <a16:creationId xmlns:a16="http://schemas.microsoft.com/office/drawing/2014/main" id="{44E3A62E-058B-21E7-D579-0B44ABDA4935}"/>
              </a:ext>
            </a:extLst>
          </p:cNvPr>
          <p:cNvPicPr>
            <a:picLocks noGrp="1" noChangeAspect="1"/>
          </p:cNvPicPr>
          <p:nvPr>
            <p:ph type="pic" sz="quarter" idx="11"/>
          </p:nvPr>
        </p:nvPicPr>
        <p:blipFill>
          <a:blip r:embed="rId6"/>
          <a:srcRect t="30312" b="30312"/>
          <a:stretch/>
        </p:blipFill>
        <p:spPr bwMode="gray">
          <a:xfrm>
            <a:off x="0" y="0"/>
            <a:ext cx="12192000" cy="6858000"/>
          </a:xfrm>
        </p:spPr>
      </p:pic>
      <p:sp>
        <p:nvSpPr>
          <p:cNvPr id="5" name="Titel 4">
            <a:extLst>
              <a:ext uri="{FF2B5EF4-FFF2-40B4-BE49-F238E27FC236}">
                <a16:creationId xmlns:a16="http://schemas.microsoft.com/office/drawing/2014/main" id="{009FACD8-4C64-3FF7-D33B-96630C5B0616}"/>
              </a:ext>
            </a:extLst>
          </p:cNvPr>
          <p:cNvSpPr>
            <a:spLocks noGrp="1"/>
          </p:cNvSpPr>
          <p:nvPr>
            <p:ph type="ctrTitle"/>
          </p:nvPr>
        </p:nvSpPr>
        <p:spPr bwMode="gray">
          <a:xfrm>
            <a:off x="623888" y="3502024"/>
            <a:ext cx="8208831" cy="2590799"/>
          </a:xfrm>
        </p:spPr>
        <p:txBody>
          <a:bodyPr vert="horz"/>
          <a:lstStyle/>
          <a:p>
            <a:r>
              <a:rPr lang="de-DE" dirty="0"/>
              <a:t>Das ist eine Überschrift</a:t>
            </a:r>
            <a:br>
              <a:rPr lang="de-DE" dirty="0"/>
            </a:br>
            <a:r>
              <a:rPr lang="de-DE" dirty="0"/>
              <a:t>maximal zweizeilig</a:t>
            </a:r>
          </a:p>
        </p:txBody>
      </p:sp>
      <p:sp>
        <p:nvSpPr>
          <p:cNvPr id="19" name="Textplatzhalter 18">
            <a:extLst>
              <a:ext uri="{FF2B5EF4-FFF2-40B4-BE49-F238E27FC236}">
                <a16:creationId xmlns:a16="http://schemas.microsoft.com/office/drawing/2014/main" id="{E72BC890-CE43-CDBD-F271-1868C140BC5F}"/>
              </a:ext>
            </a:extLst>
          </p:cNvPr>
          <p:cNvSpPr>
            <a:spLocks noGrp="1"/>
          </p:cNvSpPr>
          <p:nvPr>
            <p:ph type="body" sz="quarter" idx="10"/>
          </p:nvPr>
        </p:nvSpPr>
        <p:spPr bwMode="gray">
          <a:xfrm>
            <a:off x="2082801" y="5425985"/>
            <a:ext cx="6426200" cy="369332"/>
          </a:xfrm>
        </p:spPr>
        <p:txBody>
          <a:bodyPr/>
          <a:lstStyle/>
          <a:p>
            <a:r>
              <a:rPr lang="de-DE"/>
              <a:t>Subtitle einfügen</a:t>
            </a:r>
            <a:endParaRPr lang="de-DE" dirty="0"/>
          </a:p>
        </p:txBody>
      </p:sp>
      <p:sp>
        <p:nvSpPr>
          <p:cNvPr id="7" name="Textplatzhalter 6">
            <a:extLst>
              <a:ext uri="{FF2B5EF4-FFF2-40B4-BE49-F238E27FC236}">
                <a16:creationId xmlns:a16="http://schemas.microsoft.com/office/drawing/2014/main" id="{BA4B2CFE-82ED-BDFE-60C5-D48023B42BB3}"/>
              </a:ext>
              <a:ext uri="{C183D7F6-B498-43B3-948B-1728B52AA6E4}">
                <adec:decorative xmlns:adec="http://schemas.microsoft.com/office/drawing/2017/decorative" val="1"/>
              </a:ext>
            </a:extLst>
          </p:cNvPr>
          <p:cNvSpPr>
            <a:spLocks noGrp="1"/>
          </p:cNvSpPr>
          <p:nvPr>
            <p:ph type="body" sz="quarter" idx="12"/>
          </p:nvPr>
        </p:nvSpPr>
        <p:spPr/>
        <p:txBody>
          <a:bodyPr/>
          <a:lstStyle/>
          <a:p>
            <a:endParaRPr lang="de-DE" dirty="0"/>
          </a:p>
        </p:txBody>
      </p:sp>
    </p:spTree>
    <p:extLst>
      <p:ext uri="{BB962C8B-B14F-4D97-AF65-F5344CB8AC3E}">
        <p14:creationId xmlns:p14="http://schemas.microsoft.com/office/powerpoint/2010/main" val="25296515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6C839AAB-A8E4-0464-2FB3-DAC78F7C43F5}"/>
              </a:ext>
            </a:extLst>
          </p:cNvPr>
          <p:cNvGraphicFramePr>
            <a:graphicFrameLocks noChangeAspect="1"/>
          </p:cNvGraphicFramePr>
          <p:nvPr>
            <p:custDataLst>
              <p:tags r:id="rId1"/>
            </p:custDataLst>
            <p:extLst>
              <p:ext uri="{D42A27DB-BD31-4B8C-83A1-F6EECF244321}">
                <p14:modId xmlns:p14="http://schemas.microsoft.com/office/powerpoint/2010/main" val="7974834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4" imgW="306" imgH="306" progId="TCLayout.ActiveDocument.1">
                  <p:embed/>
                </p:oleObj>
              </mc:Choice>
              <mc:Fallback>
                <p:oleObj name="think-cell Folie" r:id="rId4" imgW="306" imgH="306" progId="TCLayout.ActiveDocument.1">
                  <p:embed/>
                  <p:pic>
                    <p:nvPicPr>
                      <p:cNvPr id="4" name="think-cell data - do not delete" hidden="1">
                        <a:extLst>
                          <a:ext uri="{FF2B5EF4-FFF2-40B4-BE49-F238E27FC236}">
                            <a16:creationId xmlns:a16="http://schemas.microsoft.com/office/drawing/2014/main" id="{6C839AAB-A8E4-0464-2FB3-DAC78F7C43F5}"/>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5" name="Titel 4">
            <a:extLst>
              <a:ext uri="{FF2B5EF4-FFF2-40B4-BE49-F238E27FC236}">
                <a16:creationId xmlns:a16="http://schemas.microsoft.com/office/drawing/2014/main" id="{009FACD8-4C64-3FF7-D33B-96630C5B0616}"/>
              </a:ext>
            </a:extLst>
          </p:cNvPr>
          <p:cNvSpPr>
            <a:spLocks noGrp="1"/>
          </p:cNvSpPr>
          <p:nvPr>
            <p:ph type="ctrTitle"/>
          </p:nvPr>
        </p:nvSpPr>
        <p:spPr bwMode="gray">
          <a:xfrm>
            <a:off x="2146201" y="2211159"/>
            <a:ext cx="8198670" cy="1505863"/>
          </a:xfrm>
        </p:spPr>
        <p:txBody>
          <a:bodyPr vert="horz"/>
          <a:lstStyle/>
          <a:p>
            <a:r>
              <a:rPr lang="de-DE" dirty="0"/>
              <a:t>Das ist eine Überschrift</a:t>
            </a:r>
            <a:br>
              <a:rPr lang="de-DE" dirty="0"/>
            </a:br>
            <a:r>
              <a:rPr lang="de-DE" b="1" dirty="0">
                <a:solidFill>
                  <a:schemeClr val="accent1"/>
                </a:solidFill>
                <a:latin typeface="+mj-lt"/>
              </a:rPr>
              <a:t>maximal zweizeilig</a:t>
            </a:r>
          </a:p>
        </p:txBody>
      </p:sp>
      <p:sp>
        <p:nvSpPr>
          <p:cNvPr id="19" name="Textplatzhalter 18">
            <a:extLst>
              <a:ext uri="{FF2B5EF4-FFF2-40B4-BE49-F238E27FC236}">
                <a16:creationId xmlns:a16="http://schemas.microsoft.com/office/drawing/2014/main" id="{E72BC890-CE43-CDBD-F271-1868C140BC5F}"/>
              </a:ext>
            </a:extLst>
          </p:cNvPr>
          <p:cNvSpPr>
            <a:spLocks noGrp="1"/>
          </p:cNvSpPr>
          <p:nvPr>
            <p:ph type="body" sz="quarter" idx="10"/>
          </p:nvPr>
        </p:nvSpPr>
        <p:spPr bwMode="gray">
          <a:xfrm>
            <a:off x="2146201" y="3717048"/>
            <a:ext cx="8198670" cy="369332"/>
          </a:xfrm>
        </p:spPr>
        <p:txBody>
          <a:bodyPr/>
          <a:lstStyle/>
          <a:p>
            <a:r>
              <a:rPr lang="de-DE" dirty="0" err="1"/>
              <a:t>Subtitle</a:t>
            </a:r>
            <a:r>
              <a:rPr lang="de-DE" dirty="0"/>
              <a:t> einfügen</a:t>
            </a:r>
          </a:p>
        </p:txBody>
      </p:sp>
      <p:sp>
        <p:nvSpPr>
          <p:cNvPr id="23" name="Inhaltsplatzhalter 2" descr="Es kann – je nach inhaltlicher Gewichtung – die erste oder zweite Zeile der Überschrift in rot und Aptos Bold gesetzt werden. Dieses Textfeld muss gelöscht werden.">
            <a:extLst>
              <a:ext uri="{FF2B5EF4-FFF2-40B4-BE49-F238E27FC236}">
                <a16:creationId xmlns:a16="http://schemas.microsoft.com/office/drawing/2014/main" id="{39425950-6989-BA06-19B5-27500E9BE6F7}"/>
              </a:ext>
            </a:extLst>
          </p:cNvPr>
          <p:cNvSpPr txBox="1">
            <a:spLocks/>
          </p:cNvSpPr>
          <p:nvPr/>
        </p:nvSpPr>
        <p:spPr bwMode="gray">
          <a:xfrm>
            <a:off x="5341028" y="4260144"/>
            <a:ext cx="4280043" cy="369332"/>
          </a:xfrm>
          <a:prstGeom prst="rect">
            <a:avLst/>
          </a:prstGeom>
        </p:spPr>
        <p:txBody>
          <a:bodyPr vert="horz" wrap="square" lIns="0" tIns="0" rIns="0" bIns="0" rtlCol="0">
            <a:spAutoFit/>
          </a:bodyPr>
          <a:lstStyle>
            <a:lvl1pPr marL="216000" indent="-216000" algn="l" defTabSz="914400" rtl="0" eaLnBrk="1" latinLnBrk="0" hangingPunct="1">
              <a:lnSpc>
                <a:spcPct val="100000"/>
              </a:lnSpc>
              <a:spcBef>
                <a:spcPts val="600"/>
              </a:spcBef>
              <a:buClr>
                <a:schemeClr val="tx1"/>
              </a:buClr>
              <a:buFont typeface="Arial" panose="020B0604020202020204" pitchFamily="34" charset="0"/>
              <a:buChar char="ˣ"/>
              <a:defRPr sz="1400" kern="1200">
                <a:solidFill>
                  <a:schemeClr val="tx1"/>
                </a:solidFill>
                <a:latin typeface="+mn-lt"/>
                <a:ea typeface="+mn-ea"/>
                <a:cs typeface="+mn-cs"/>
              </a:defRPr>
            </a:lvl1pPr>
            <a:lvl2pPr marL="432000" indent="-216000" algn="l" defTabSz="914400" rtl="0" eaLnBrk="1" latinLnBrk="0" hangingPunct="1">
              <a:lnSpc>
                <a:spcPct val="100000"/>
              </a:lnSpc>
              <a:spcBef>
                <a:spcPts val="600"/>
              </a:spcBef>
              <a:buClr>
                <a:schemeClr val="tx1"/>
              </a:buClr>
              <a:buFont typeface="Arial" panose="020B0604020202020204" pitchFamily="34" charset="0"/>
              <a:buChar char="ˣ"/>
              <a:defRPr sz="1400" kern="1200">
                <a:solidFill>
                  <a:schemeClr val="tx1"/>
                </a:solidFill>
                <a:latin typeface="+mn-lt"/>
                <a:ea typeface="+mn-ea"/>
                <a:cs typeface="+mn-cs"/>
              </a:defRPr>
            </a:lvl2pPr>
            <a:lvl3pPr marL="648000" indent="-216000" algn="l" defTabSz="914400" rtl="0" eaLnBrk="1" latinLnBrk="0" hangingPunct="1">
              <a:lnSpc>
                <a:spcPct val="100000"/>
              </a:lnSpc>
              <a:spcBef>
                <a:spcPts val="600"/>
              </a:spcBef>
              <a:buClr>
                <a:schemeClr val="tx1"/>
              </a:buClr>
              <a:buFont typeface="Arial" panose="020B0604020202020204" pitchFamily="34" charset="0"/>
              <a:buChar char="ˣ"/>
              <a:defRPr sz="1400" kern="1200">
                <a:solidFill>
                  <a:schemeClr val="tx1"/>
                </a:solidFill>
                <a:latin typeface="+mn-lt"/>
                <a:ea typeface="+mn-ea"/>
                <a:cs typeface="+mn-cs"/>
              </a:defRPr>
            </a:lvl3pPr>
            <a:lvl4pPr marL="864000" indent="-216000" algn="l" defTabSz="914400" rtl="0" eaLnBrk="1" latinLnBrk="0" hangingPunct="1">
              <a:lnSpc>
                <a:spcPct val="100000"/>
              </a:lnSpc>
              <a:spcBef>
                <a:spcPts val="600"/>
              </a:spcBef>
              <a:buClr>
                <a:schemeClr val="tx1"/>
              </a:buClr>
              <a:buFont typeface="Arial" panose="020B0604020202020204" pitchFamily="34" charset="0"/>
              <a:buChar char="ˣ"/>
              <a:defRPr sz="1400" kern="1200">
                <a:solidFill>
                  <a:schemeClr val="tx1"/>
                </a:solidFill>
                <a:latin typeface="+mn-lt"/>
                <a:ea typeface="+mn-ea"/>
                <a:cs typeface="+mn-cs"/>
              </a:defRPr>
            </a:lvl4pPr>
            <a:lvl5pPr marL="1080000" indent="-216000" algn="l" defTabSz="914400" rtl="0" eaLnBrk="1" latinLnBrk="0" hangingPunct="1">
              <a:lnSpc>
                <a:spcPct val="100000"/>
              </a:lnSpc>
              <a:spcBef>
                <a:spcPts val="600"/>
              </a:spcBef>
              <a:buClr>
                <a:schemeClr val="tx1"/>
              </a:buClr>
              <a:buFont typeface="Arial" panose="020B0604020202020204" pitchFamily="34" charset="0"/>
              <a:buChar char="ˣ"/>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defTabSz="1371600">
              <a:spcBef>
                <a:spcPts val="0"/>
              </a:spcBef>
              <a:spcAft>
                <a:spcPts val="300"/>
              </a:spcAft>
              <a:buClr>
                <a:schemeClr val="accent1"/>
              </a:buClr>
              <a:buNone/>
            </a:pPr>
            <a:r>
              <a:rPr lang="de-DE" sz="1200" dirty="0"/>
              <a:t>Es kann – je nach inhaltlicher Gewichtung – die erste oder zweite Zeile der Überschrift in </a:t>
            </a:r>
            <a:r>
              <a:rPr lang="de-DE" sz="1200" b="1" dirty="0">
                <a:solidFill>
                  <a:schemeClr val="accent1"/>
                </a:solidFill>
                <a:latin typeface="+mj-lt"/>
              </a:rPr>
              <a:t>rot</a:t>
            </a:r>
            <a:r>
              <a:rPr lang="de-DE" sz="1200" dirty="0"/>
              <a:t> und </a:t>
            </a:r>
            <a:r>
              <a:rPr lang="de-DE" sz="1200" b="1" dirty="0" err="1">
                <a:solidFill>
                  <a:schemeClr val="accent1"/>
                </a:solidFill>
                <a:latin typeface="+mj-lt"/>
              </a:rPr>
              <a:t>Aptos</a:t>
            </a:r>
            <a:r>
              <a:rPr lang="de-DE" sz="1200" b="1" dirty="0"/>
              <a:t> </a:t>
            </a:r>
            <a:r>
              <a:rPr lang="de-DE" sz="1200" b="1" dirty="0" err="1">
                <a:solidFill>
                  <a:schemeClr val="accent1"/>
                </a:solidFill>
                <a:latin typeface="+mj-lt"/>
              </a:rPr>
              <a:t>Bold</a:t>
            </a:r>
            <a:r>
              <a:rPr lang="de-DE" sz="1200" b="1" dirty="0">
                <a:solidFill>
                  <a:schemeClr val="accent1"/>
                </a:solidFill>
                <a:latin typeface="+mj-lt"/>
              </a:rPr>
              <a:t> </a:t>
            </a:r>
            <a:r>
              <a:rPr lang="de-DE" sz="1200" dirty="0"/>
              <a:t>gesetzt werden.</a:t>
            </a:r>
          </a:p>
        </p:txBody>
      </p:sp>
      <p:cxnSp>
        <p:nvCxnSpPr>
          <p:cNvPr id="24" name="Gerade Verbindung 28" descr="Pfeil, der zur zweiten Zeile des Titels zeigt. Der Pfeil muss gelöscht werden.">
            <a:extLst>
              <a:ext uri="{FF2B5EF4-FFF2-40B4-BE49-F238E27FC236}">
                <a16:creationId xmlns:a16="http://schemas.microsoft.com/office/drawing/2014/main" id="{5FE7CDCB-C303-BAB8-BAF3-0A27ED94DC24}"/>
              </a:ext>
              <a:ext uri="{C183D7F6-B498-43B3-948B-1728B52AA6E4}">
                <adec:decorative xmlns:adec="http://schemas.microsoft.com/office/drawing/2017/decorative" val="0"/>
              </a:ext>
            </a:extLst>
          </p:cNvPr>
          <p:cNvCxnSpPr>
            <a:cxnSpLocks/>
          </p:cNvCxnSpPr>
          <p:nvPr/>
        </p:nvCxnSpPr>
        <p:spPr bwMode="gray">
          <a:xfrm flipV="1">
            <a:off x="6021631" y="3599542"/>
            <a:ext cx="0" cy="581824"/>
          </a:xfrm>
          <a:prstGeom prst="line">
            <a:avLst/>
          </a:prstGeom>
          <a:ln w="9525">
            <a:solidFill>
              <a:schemeClr val="tx2"/>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50978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 name="think-cell data - do not delete" hidden="1">
            <a:extLst>
              <a:ext uri="{FF2B5EF4-FFF2-40B4-BE49-F238E27FC236}">
                <a16:creationId xmlns:a16="http://schemas.microsoft.com/office/drawing/2014/main" id="{A2071FC8-4DF1-62FF-7FD0-B2D72E5B2DAD}"/>
              </a:ext>
            </a:extLst>
          </p:cNvPr>
          <p:cNvGraphicFramePr>
            <a:graphicFrameLocks noChangeAspect="1"/>
          </p:cNvGraphicFramePr>
          <p:nvPr>
            <p:custDataLst>
              <p:tags r:id="rId1"/>
            </p:custDataLst>
            <p:extLst>
              <p:ext uri="{D42A27DB-BD31-4B8C-83A1-F6EECF244321}">
                <p14:modId xmlns:p14="http://schemas.microsoft.com/office/powerpoint/2010/main" val="48862349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4" imgW="306" imgH="306" progId="TCLayout.ActiveDocument.1">
                  <p:embed/>
                </p:oleObj>
              </mc:Choice>
              <mc:Fallback>
                <p:oleObj name="think-cell Folie" r:id="rId4" imgW="306" imgH="306" progId="TCLayout.ActiveDocument.1">
                  <p:embed/>
                  <p:pic>
                    <p:nvPicPr>
                      <p:cNvPr id="17" name="think-cell data - do not delete" hidden="1">
                        <a:extLst>
                          <a:ext uri="{FF2B5EF4-FFF2-40B4-BE49-F238E27FC236}">
                            <a16:creationId xmlns:a16="http://schemas.microsoft.com/office/drawing/2014/main" id="{A2071FC8-4DF1-62FF-7FD0-B2D72E5B2DAD}"/>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52" name="Titel 51">
            <a:extLst>
              <a:ext uri="{FF2B5EF4-FFF2-40B4-BE49-F238E27FC236}">
                <a16:creationId xmlns:a16="http://schemas.microsoft.com/office/drawing/2014/main" id="{D9D560F5-67EB-4264-5C1C-6209E7A0CDD6}"/>
              </a:ext>
            </a:extLst>
          </p:cNvPr>
          <p:cNvSpPr>
            <a:spLocks noGrp="1"/>
          </p:cNvSpPr>
          <p:nvPr>
            <p:ph type="title"/>
          </p:nvPr>
        </p:nvSpPr>
        <p:spPr bwMode="gray">
          <a:xfrm>
            <a:off x="623888" y="620713"/>
            <a:ext cx="9488833" cy="738664"/>
          </a:xfrm>
        </p:spPr>
        <p:txBody>
          <a:bodyPr vert="horz"/>
          <a:lstStyle/>
          <a:p>
            <a:r>
              <a:rPr lang="de-DE" dirty="0"/>
              <a:t>Agenda mit </a:t>
            </a:r>
            <a:r>
              <a:rPr lang="de-DE" b="1" dirty="0">
                <a:latin typeface="+mj-lt"/>
              </a:rPr>
              <a:t>Highlight</a:t>
            </a:r>
          </a:p>
        </p:txBody>
      </p:sp>
      <p:sp>
        <p:nvSpPr>
          <p:cNvPr id="9" name="Textplatzhalter 8">
            <a:extLst>
              <a:ext uri="{FF2B5EF4-FFF2-40B4-BE49-F238E27FC236}">
                <a16:creationId xmlns:a16="http://schemas.microsoft.com/office/drawing/2014/main" id="{8888B573-F6AF-D6B2-38DA-7FC06F165DBE}"/>
              </a:ext>
            </a:extLst>
          </p:cNvPr>
          <p:cNvSpPr>
            <a:spLocks noGrp="1"/>
          </p:cNvSpPr>
          <p:nvPr>
            <p:ph type="body" sz="quarter" idx="27"/>
          </p:nvPr>
        </p:nvSpPr>
        <p:spPr bwMode="gray">
          <a:xfrm>
            <a:off x="623888" y="1773238"/>
            <a:ext cx="432000" cy="432000"/>
          </a:xfrm>
          <a:solidFill>
            <a:schemeClr val="bg1"/>
          </a:solidFill>
          <a:ln>
            <a:solidFill>
              <a:schemeClr val="tx1"/>
            </a:solidFill>
          </a:ln>
        </p:spPr>
        <p:txBody>
          <a:bodyPr/>
          <a:lstStyle/>
          <a:p>
            <a:r>
              <a:rPr lang="de-DE" dirty="0"/>
              <a:t>01</a:t>
            </a:r>
          </a:p>
        </p:txBody>
      </p:sp>
      <p:sp>
        <p:nvSpPr>
          <p:cNvPr id="2" name="Textplatzhalter 1">
            <a:extLst>
              <a:ext uri="{FF2B5EF4-FFF2-40B4-BE49-F238E27FC236}">
                <a16:creationId xmlns:a16="http://schemas.microsoft.com/office/drawing/2014/main" id="{9D5CAD14-1BD6-2F32-F2BF-754A735FB921}"/>
              </a:ext>
            </a:extLst>
          </p:cNvPr>
          <p:cNvSpPr>
            <a:spLocks noGrp="1"/>
          </p:cNvSpPr>
          <p:nvPr>
            <p:ph type="body" sz="quarter" idx="20"/>
          </p:nvPr>
        </p:nvSpPr>
        <p:spPr bwMode="gray">
          <a:xfrm>
            <a:off x="1271909" y="1866127"/>
            <a:ext cx="5461472" cy="246221"/>
          </a:xfrm>
        </p:spPr>
        <p:txBody>
          <a:bodyPr/>
          <a:lstStyle/>
          <a:p>
            <a:r>
              <a:rPr lang="de-DE" dirty="0"/>
              <a:t>Erster Gliederungspunkt</a:t>
            </a:r>
          </a:p>
        </p:txBody>
      </p:sp>
      <p:sp>
        <p:nvSpPr>
          <p:cNvPr id="10" name="Textplatzhalter 9">
            <a:extLst>
              <a:ext uri="{FF2B5EF4-FFF2-40B4-BE49-F238E27FC236}">
                <a16:creationId xmlns:a16="http://schemas.microsoft.com/office/drawing/2014/main" id="{24EAB626-C77D-6516-FBF8-88CD1F5D994A}"/>
              </a:ext>
            </a:extLst>
          </p:cNvPr>
          <p:cNvSpPr>
            <a:spLocks noGrp="1"/>
          </p:cNvSpPr>
          <p:nvPr>
            <p:ph type="body" sz="quarter" idx="28"/>
          </p:nvPr>
        </p:nvSpPr>
        <p:spPr bwMode="gray">
          <a:xfrm>
            <a:off x="623888" y="2422088"/>
            <a:ext cx="432000" cy="432000"/>
          </a:xfrm>
          <a:solidFill>
            <a:schemeClr val="accent1"/>
          </a:solidFill>
          <a:ln>
            <a:noFill/>
          </a:ln>
        </p:spPr>
        <p:txBody>
          <a:bodyPr/>
          <a:lstStyle/>
          <a:p>
            <a:r>
              <a:rPr lang="de-DE" b="1" dirty="0">
                <a:solidFill>
                  <a:schemeClr val="bg1"/>
                </a:solidFill>
                <a:latin typeface="+mj-lt"/>
              </a:rPr>
              <a:t>02</a:t>
            </a:r>
          </a:p>
        </p:txBody>
      </p:sp>
      <p:sp>
        <p:nvSpPr>
          <p:cNvPr id="3" name="Textplatzhalter 2">
            <a:extLst>
              <a:ext uri="{FF2B5EF4-FFF2-40B4-BE49-F238E27FC236}">
                <a16:creationId xmlns:a16="http://schemas.microsoft.com/office/drawing/2014/main" id="{DD903B14-8EDE-6440-44B7-E67A41E7A316}"/>
              </a:ext>
            </a:extLst>
          </p:cNvPr>
          <p:cNvSpPr>
            <a:spLocks noGrp="1"/>
          </p:cNvSpPr>
          <p:nvPr>
            <p:ph type="body" sz="quarter" idx="21"/>
          </p:nvPr>
        </p:nvSpPr>
        <p:spPr bwMode="gray">
          <a:xfrm>
            <a:off x="1271909" y="2514977"/>
            <a:ext cx="5461472" cy="246221"/>
          </a:xfrm>
        </p:spPr>
        <p:txBody>
          <a:bodyPr/>
          <a:lstStyle/>
          <a:p>
            <a:r>
              <a:rPr lang="de-DE" b="1" dirty="0">
                <a:latin typeface="+mj-lt"/>
              </a:rPr>
              <a:t>Zweiter hervorgehobener Gliederungspunkt</a:t>
            </a:r>
          </a:p>
        </p:txBody>
      </p:sp>
      <p:sp>
        <p:nvSpPr>
          <p:cNvPr id="11" name="Textplatzhalter 10">
            <a:extLst>
              <a:ext uri="{FF2B5EF4-FFF2-40B4-BE49-F238E27FC236}">
                <a16:creationId xmlns:a16="http://schemas.microsoft.com/office/drawing/2014/main" id="{9C54E712-069D-432D-9192-6237258F777A}"/>
              </a:ext>
            </a:extLst>
          </p:cNvPr>
          <p:cNvSpPr>
            <a:spLocks noGrp="1"/>
          </p:cNvSpPr>
          <p:nvPr>
            <p:ph type="body" sz="quarter" idx="29"/>
          </p:nvPr>
        </p:nvSpPr>
        <p:spPr bwMode="gray">
          <a:xfrm>
            <a:off x="623888" y="3070938"/>
            <a:ext cx="432000" cy="432000"/>
          </a:xfrm>
          <a:solidFill>
            <a:schemeClr val="bg1"/>
          </a:solidFill>
          <a:ln>
            <a:solidFill>
              <a:schemeClr val="tx1"/>
            </a:solidFill>
          </a:ln>
        </p:spPr>
        <p:txBody>
          <a:bodyPr/>
          <a:lstStyle/>
          <a:p>
            <a:r>
              <a:rPr lang="de-DE" dirty="0"/>
              <a:t>03</a:t>
            </a:r>
          </a:p>
        </p:txBody>
      </p:sp>
      <p:sp>
        <p:nvSpPr>
          <p:cNvPr id="4" name="Textplatzhalter 3">
            <a:extLst>
              <a:ext uri="{FF2B5EF4-FFF2-40B4-BE49-F238E27FC236}">
                <a16:creationId xmlns:a16="http://schemas.microsoft.com/office/drawing/2014/main" id="{82FDD120-9653-7EEE-CEA5-E57726DAC234}"/>
              </a:ext>
            </a:extLst>
          </p:cNvPr>
          <p:cNvSpPr>
            <a:spLocks noGrp="1"/>
          </p:cNvSpPr>
          <p:nvPr>
            <p:ph type="body" sz="quarter" idx="22"/>
          </p:nvPr>
        </p:nvSpPr>
        <p:spPr bwMode="gray">
          <a:xfrm>
            <a:off x="1271909" y="3163827"/>
            <a:ext cx="5461472" cy="246221"/>
          </a:xfrm>
        </p:spPr>
        <p:txBody>
          <a:bodyPr/>
          <a:lstStyle/>
          <a:p>
            <a:r>
              <a:rPr lang="de-DE" dirty="0"/>
              <a:t>Dritter Gliederungspunkt</a:t>
            </a:r>
          </a:p>
        </p:txBody>
      </p:sp>
      <p:sp>
        <p:nvSpPr>
          <p:cNvPr id="12" name="Textplatzhalter 11">
            <a:extLst>
              <a:ext uri="{FF2B5EF4-FFF2-40B4-BE49-F238E27FC236}">
                <a16:creationId xmlns:a16="http://schemas.microsoft.com/office/drawing/2014/main" id="{306B9C65-93D2-17FD-6046-8435ACCDA726}"/>
              </a:ext>
            </a:extLst>
          </p:cNvPr>
          <p:cNvSpPr>
            <a:spLocks noGrp="1"/>
          </p:cNvSpPr>
          <p:nvPr>
            <p:ph type="body" sz="quarter" idx="31"/>
          </p:nvPr>
        </p:nvSpPr>
        <p:spPr bwMode="gray">
          <a:xfrm>
            <a:off x="623888" y="3719788"/>
            <a:ext cx="432000" cy="432000"/>
          </a:xfrm>
          <a:solidFill>
            <a:schemeClr val="bg1"/>
          </a:solidFill>
          <a:ln>
            <a:solidFill>
              <a:schemeClr val="tx1"/>
            </a:solidFill>
          </a:ln>
        </p:spPr>
        <p:txBody>
          <a:bodyPr/>
          <a:lstStyle/>
          <a:p>
            <a:r>
              <a:rPr lang="de-DE"/>
              <a:t>04</a:t>
            </a:r>
          </a:p>
        </p:txBody>
      </p:sp>
      <p:sp>
        <p:nvSpPr>
          <p:cNvPr id="5" name="Textplatzhalter 4">
            <a:extLst>
              <a:ext uri="{FF2B5EF4-FFF2-40B4-BE49-F238E27FC236}">
                <a16:creationId xmlns:a16="http://schemas.microsoft.com/office/drawing/2014/main" id="{4AC05263-D2DE-7593-9874-C5792953194F}"/>
              </a:ext>
            </a:extLst>
          </p:cNvPr>
          <p:cNvSpPr>
            <a:spLocks noGrp="1"/>
          </p:cNvSpPr>
          <p:nvPr>
            <p:ph type="body" sz="quarter" idx="23"/>
          </p:nvPr>
        </p:nvSpPr>
        <p:spPr bwMode="gray">
          <a:xfrm>
            <a:off x="1271909" y="3812677"/>
            <a:ext cx="5461472" cy="246221"/>
          </a:xfrm>
        </p:spPr>
        <p:txBody>
          <a:bodyPr/>
          <a:lstStyle/>
          <a:p>
            <a:r>
              <a:rPr lang="de-DE" dirty="0"/>
              <a:t>Vierter Gliederungspunkt</a:t>
            </a:r>
          </a:p>
        </p:txBody>
      </p:sp>
      <p:sp>
        <p:nvSpPr>
          <p:cNvPr id="13" name="Textplatzhalter 12">
            <a:extLst>
              <a:ext uri="{FF2B5EF4-FFF2-40B4-BE49-F238E27FC236}">
                <a16:creationId xmlns:a16="http://schemas.microsoft.com/office/drawing/2014/main" id="{44D7A6BD-439D-3FF2-F272-88DA5D116324}"/>
              </a:ext>
            </a:extLst>
          </p:cNvPr>
          <p:cNvSpPr>
            <a:spLocks noGrp="1"/>
          </p:cNvSpPr>
          <p:nvPr>
            <p:ph type="body" sz="quarter" idx="32"/>
          </p:nvPr>
        </p:nvSpPr>
        <p:spPr bwMode="gray">
          <a:xfrm>
            <a:off x="623888" y="4368638"/>
            <a:ext cx="432000" cy="432000"/>
          </a:xfrm>
          <a:solidFill>
            <a:schemeClr val="bg1"/>
          </a:solidFill>
          <a:ln>
            <a:solidFill>
              <a:schemeClr val="tx1"/>
            </a:solidFill>
          </a:ln>
        </p:spPr>
        <p:txBody>
          <a:bodyPr/>
          <a:lstStyle/>
          <a:p>
            <a:r>
              <a:rPr lang="de-DE"/>
              <a:t>05</a:t>
            </a:r>
          </a:p>
        </p:txBody>
      </p:sp>
      <p:sp>
        <p:nvSpPr>
          <p:cNvPr id="6" name="Textplatzhalter 5">
            <a:extLst>
              <a:ext uri="{FF2B5EF4-FFF2-40B4-BE49-F238E27FC236}">
                <a16:creationId xmlns:a16="http://schemas.microsoft.com/office/drawing/2014/main" id="{1A5E3465-DAFD-6646-6971-1D1099617514}"/>
              </a:ext>
            </a:extLst>
          </p:cNvPr>
          <p:cNvSpPr>
            <a:spLocks noGrp="1"/>
          </p:cNvSpPr>
          <p:nvPr>
            <p:ph type="body" sz="quarter" idx="24"/>
          </p:nvPr>
        </p:nvSpPr>
        <p:spPr bwMode="gray">
          <a:xfrm>
            <a:off x="1271909" y="4461527"/>
            <a:ext cx="5461472" cy="246221"/>
          </a:xfrm>
        </p:spPr>
        <p:txBody>
          <a:bodyPr/>
          <a:lstStyle/>
          <a:p>
            <a:r>
              <a:rPr lang="de-DE" dirty="0"/>
              <a:t>Fünfter Gliederungspunkt</a:t>
            </a:r>
          </a:p>
        </p:txBody>
      </p:sp>
      <p:sp>
        <p:nvSpPr>
          <p:cNvPr id="14" name="Textplatzhalter 13">
            <a:extLst>
              <a:ext uri="{FF2B5EF4-FFF2-40B4-BE49-F238E27FC236}">
                <a16:creationId xmlns:a16="http://schemas.microsoft.com/office/drawing/2014/main" id="{9C3BFE3A-C3C3-98F4-340A-29C508F7667F}"/>
              </a:ext>
            </a:extLst>
          </p:cNvPr>
          <p:cNvSpPr>
            <a:spLocks noGrp="1"/>
          </p:cNvSpPr>
          <p:nvPr>
            <p:ph type="body" sz="quarter" idx="33"/>
          </p:nvPr>
        </p:nvSpPr>
        <p:spPr bwMode="gray">
          <a:xfrm>
            <a:off x="623888" y="5017488"/>
            <a:ext cx="432000" cy="432000"/>
          </a:xfrm>
          <a:solidFill>
            <a:schemeClr val="bg1"/>
          </a:solidFill>
          <a:ln>
            <a:solidFill>
              <a:schemeClr val="tx1"/>
            </a:solidFill>
          </a:ln>
        </p:spPr>
        <p:txBody>
          <a:bodyPr/>
          <a:lstStyle/>
          <a:p>
            <a:r>
              <a:rPr lang="de-DE"/>
              <a:t>06</a:t>
            </a:r>
          </a:p>
        </p:txBody>
      </p:sp>
      <p:sp>
        <p:nvSpPr>
          <p:cNvPr id="7" name="Textplatzhalter 6">
            <a:extLst>
              <a:ext uri="{FF2B5EF4-FFF2-40B4-BE49-F238E27FC236}">
                <a16:creationId xmlns:a16="http://schemas.microsoft.com/office/drawing/2014/main" id="{E79EEFA4-2DCE-955B-C273-159F4EB588BB}"/>
              </a:ext>
            </a:extLst>
          </p:cNvPr>
          <p:cNvSpPr>
            <a:spLocks noGrp="1"/>
          </p:cNvSpPr>
          <p:nvPr>
            <p:ph type="body" sz="quarter" idx="25"/>
          </p:nvPr>
        </p:nvSpPr>
        <p:spPr bwMode="gray">
          <a:xfrm>
            <a:off x="1271909" y="5110377"/>
            <a:ext cx="5461472" cy="246221"/>
          </a:xfrm>
        </p:spPr>
        <p:txBody>
          <a:bodyPr/>
          <a:lstStyle/>
          <a:p>
            <a:r>
              <a:rPr lang="de-DE" dirty="0"/>
              <a:t>Sechster Gliederungspunkt</a:t>
            </a:r>
          </a:p>
        </p:txBody>
      </p:sp>
      <p:sp>
        <p:nvSpPr>
          <p:cNvPr id="15" name="Textplatzhalter 14">
            <a:extLst>
              <a:ext uri="{FF2B5EF4-FFF2-40B4-BE49-F238E27FC236}">
                <a16:creationId xmlns:a16="http://schemas.microsoft.com/office/drawing/2014/main" id="{523EF857-1091-4E04-92C9-F73FE1323733}"/>
              </a:ext>
            </a:extLst>
          </p:cNvPr>
          <p:cNvSpPr>
            <a:spLocks noGrp="1"/>
          </p:cNvSpPr>
          <p:nvPr>
            <p:ph type="body" sz="quarter" idx="34"/>
          </p:nvPr>
        </p:nvSpPr>
        <p:spPr bwMode="gray">
          <a:xfrm>
            <a:off x="623888" y="5666336"/>
            <a:ext cx="432000" cy="432000"/>
          </a:xfrm>
          <a:solidFill>
            <a:schemeClr val="bg1"/>
          </a:solidFill>
          <a:ln>
            <a:solidFill>
              <a:schemeClr val="tx1"/>
            </a:solidFill>
          </a:ln>
        </p:spPr>
        <p:txBody>
          <a:bodyPr/>
          <a:lstStyle/>
          <a:p>
            <a:r>
              <a:rPr lang="de-DE"/>
              <a:t>07</a:t>
            </a:r>
          </a:p>
        </p:txBody>
      </p:sp>
      <p:sp>
        <p:nvSpPr>
          <p:cNvPr id="8" name="Textplatzhalter 7">
            <a:extLst>
              <a:ext uri="{FF2B5EF4-FFF2-40B4-BE49-F238E27FC236}">
                <a16:creationId xmlns:a16="http://schemas.microsoft.com/office/drawing/2014/main" id="{FB210751-75A4-8E1C-B17B-41EA81773F5A}"/>
              </a:ext>
            </a:extLst>
          </p:cNvPr>
          <p:cNvSpPr>
            <a:spLocks noGrp="1"/>
          </p:cNvSpPr>
          <p:nvPr>
            <p:ph type="body" sz="quarter" idx="26"/>
          </p:nvPr>
        </p:nvSpPr>
        <p:spPr bwMode="gray">
          <a:xfrm>
            <a:off x="1271909" y="5759226"/>
            <a:ext cx="5461472" cy="246221"/>
          </a:xfrm>
        </p:spPr>
        <p:txBody>
          <a:bodyPr/>
          <a:lstStyle/>
          <a:p>
            <a:r>
              <a:rPr lang="de-DE" dirty="0"/>
              <a:t>Siebter Gliederungspunkt</a:t>
            </a:r>
          </a:p>
        </p:txBody>
      </p:sp>
      <p:sp>
        <p:nvSpPr>
          <p:cNvPr id="33" name="Fußzeilenplatzhalter 32">
            <a:extLst>
              <a:ext uri="{FF2B5EF4-FFF2-40B4-BE49-F238E27FC236}">
                <a16:creationId xmlns:a16="http://schemas.microsoft.com/office/drawing/2014/main" id="{BB578C1F-D66B-4928-7D9C-52CB1FE4C71E}"/>
              </a:ext>
            </a:extLst>
          </p:cNvPr>
          <p:cNvSpPr>
            <a:spLocks noGrp="1"/>
          </p:cNvSpPr>
          <p:nvPr>
            <p:ph type="ftr" sz="quarter" idx="10"/>
          </p:nvPr>
        </p:nvSpPr>
        <p:spPr bwMode="gray">
          <a:xfrm>
            <a:off x="1271954" y="6443762"/>
            <a:ext cx="4968501" cy="153888"/>
          </a:xfrm>
        </p:spPr>
        <p:txBody>
          <a:bodyPr/>
          <a:lstStyle/>
          <a:p>
            <a:r>
              <a:rPr lang="de-DE" dirty="0"/>
              <a:t>© </a:t>
            </a:r>
            <a:r>
              <a:rPr lang="de-DE" dirty="0" err="1"/>
              <a:t>msg</a:t>
            </a:r>
            <a:r>
              <a:rPr lang="de-DE" dirty="0"/>
              <a:t> </a:t>
            </a:r>
            <a:r>
              <a:rPr lang="de-DE" dirty="0" err="1"/>
              <a:t>systems</a:t>
            </a:r>
            <a:r>
              <a:rPr lang="de-DE" dirty="0"/>
              <a:t> </a:t>
            </a:r>
            <a:r>
              <a:rPr lang="de-DE" dirty="0" err="1"/>
              <a:t>ag</a:t>
            </a:r>
            <a:r>
              <a:rPr lang="de-DE" dirty="0"/>
              <a:t> | Titel einfügen | 2024</a:t>
            </a:r>
          </a:p>
        </p:txBody>
      </p:sp>
      <p:sp>
        <p:nvSpPr>
          <p:cNvPr id="34" name="Foliennummernplatzhalter 33">
            <a:extLst>
              <a:ext uri="{FF2B5EF4-FFF2-40B4-BE49-F238E27FC236}">
                <a16:creationId xmlns:a16="http://schemas.microsoft.com/office/drawing/2014/main" id="{9F1AB137-C98D-FEB8-BC26-3F5A19DBB557}"/>
              </a:ext>
            </a:extLst>
          </p:cNvPr>
          <p:cNvSpPr>
            <a:spLocks noGrp="1"/>
          </p:cNvSpPr>
          <p:nvPr>
            <p:ph type="sldNum" sz="quarter" idx="11"/>
          </p:nvPr>
        </p:nvSpPr>
        <p:spPr bwMode="gray">
          <a:xfrm>
            <a:off x="623888" y="6443762"/>
            <a:ext cx="431620" cy="153888"/>
          </a:xfrm>
        </p:spPr>
        <p:txBody>
          <a:bodyPr/>
          <a:lstStyle/>
          <a:p>
            <a:fld id="{1FBD72F1-A42A-46B0-A7F8-CE6A9835826C}" type="slidenum">
              <a:rPr lang="de-DE" smtClean="0"/>
              <a:pPr/>
              <a:t>12</a:t>
            </a:fld>
            <a:endParaRPr lang="de-DE"/>
          </a:p>
        </p:txBody>
      </p:sp>
    </p:spTree>
    <p:extLst>
      <p:ext uri="{BB962C8B-B14F-4D97-AF65-F5344CB8AC3E}">
        <p14:creationId xmlns:p14="http://schemas.microsoft.com/office/powerpoint/2010/main" val="13913790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hink-cell data - do not delete" hidden="1">
            <a:extLst>
              <a:ext uri="{FF2B5EF4-FFF2-40B4-BE49-F238E27FC236}">
                <a16:creationId xmlns:a16="http://schemas.microsoft.com/office/drawing/2014/main" id="{51C79D36-5CC0-A518-E989-F2DFB8800106}"/>
              </a:ext>
            </a:extLst>
          </p:cNvPr>
          <p:cNvGraphicFramePr>
            <a:graphicFrameLocks noChangeAspect="1"/>
          </p:cNvGraphicFramePr>
          <p:nvPr>
            <p:custDataLst>
              <p:tags r:id="rId1"/>
            </p:custDataLst>
            <p:extLst>
              <p:ext uri="{D42A27DB-BD31-4B8C-83A1-F6EECF244321}">
                <p14:modId xmlns:p14="http://schemas.microsoft.com/office/powerpoint/2010/main" val="285253798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306" imgH="306" progId="TCLayout.ActiveDocument.1">
                  <p:embed/>
                </p:oleObj>
              </mc:Choice>
              <mc:Fallback>
                <p:oleObj name="think-cell Folie" r:id="rId3" imgW="306" imgH="306" progId="TCLayout.ActiveDocument.1">
                  <p:embed/>
                  <p:pic>
                    <p:nvPicPr>
                      <p:cNvPr id="7" name="think-cell data - do not delete" hidden="1">
                        <a:extLst>
                          <a:ext uri="{FF2B5EF4-FFF2-40B4-BE49-F238E27FC236}">
                            <a16:creationId xmlns:a16="http://schemas.microsoft.com/office/drawing/2014/main" id="{51C79D36-5CC0-A518-E989-F2DFB8800106}"/>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pic>
        <p:nvPicPr>
          <p:cNvPr id="14" name="Bildplatzhalter 13" descr="Bild das mehrere Personen vor Bildschirmen zeigt. Bild füllt 2/3 der Seite aus, links Kapitelnummer, Titel und Untertitel, Bild ist änderbar.">
            <a:extLst>
              <a:ext uri="{FF2B5EF4-FFF2-40B4-BE49-F238E27FC236}">
                <a16:creationId xmlns:a16="http://schemas.microsoft.com/office/drawing/2014/main" id="{C67576E9-453B-AD34-BE21-B81A061D7BF6}"/>
              </a:ext>
            </a:extLst>
          </p:cNvPr>
          <p:cNvPicPr>
            <a:picLocks noGrp="1" noChangeAspect="1"/>
          </p:cNvPicPr>
          <p:nvPr>
            <p:ph type="pic" sz="quarter" idx="13"/>
          </p:nvPr>
        </p:nvPicPr>
        <p:blipFill rotWithShape="1">
          <a:blip r:embed="rId5">
            <a:extLst>
              <a:ext uri="{28A0092B-C50C-407E-A947-70E740481C1C}">
                <a14:useLocalDpi xmlns:a14="http://schemas.microsoft.com/office/drawing/2010/main" val="0"/>
              </a:ext>
            </a:extLst>
          </a:blip>
          <a:srcRect l="8" r="8"/>
          <a:stretch/>
        </p:blipFill>
        <p:spPr bwMode="gray">
          <a:xfrm>
            <a:off x="4728306" y="0"/>
            <a:ext cx="7463692" cy="6858000"/>
          </a:xfrm>
        </p:spPr>
      </p:pic>
      <p:sp>
        <p:nvSpPr>
          <p:cNvPr id="5" name="Textplatzhalter 4">
            <a:extLst>
              <a:ext uri="{FF2B5EF4-FFF2-40B4-BE49-F238E27FC236}">
                <a16:creationId xmlns:a16="http://schemas.microsoft.com/office/drawing/2014/main" id="{F2E50236-0004-F074-90DE-8C2D27F03C63}"/>
              </a:ext>
            </a:extLst>
          </p:cNvPr>
          <p:cNvSpPr>
            <a:spLocks noGrp="1"/>
          </p:cNvSpPr>
          <p:nvPr>
            <p:ph type="body" sz="quarter" idx="14"/>
          </p:nvPr>
        </p:nvSpPr>
        <p:spPr bwMode="gray">
          <a:xfrm>
            <a:off x="623888" y="1336675"/>
            <a:ext cx="432000" cy="432000"/>
          </a:xfrm>
        </p:spPr>
        <p:txBody>
          <a:bodyPr/>
          <a:lstStyle/>
          <a:p>
            <a:r>
              <a:rPr lang="de-DE">
                <a:latin typeface="+mj-lt"/>
              </a:rPr>
              <a:t>01</a:t>
            </a:r>
          </a:p>
        </p:txBody>
      </p:sp>
      <p:sp>
        <p:nvSpPr>
          <p:cNvPr id="3" name="Titel 2">
            <a:extLst>
              <a:ext uri="{FF2B5EF4-FFF2-40B4-BE49-F238E27FC236}">
                <a16:creationId xmlns:a16="http://schemas.microsoft.com/office/drawing/2014/main" id="{FD1821F5-9595-DD55-D5DA-221A8A79470C}"/>
              </a:ext>
            </a:extLst>
          </p:cNvPr>
          <p:cNvSpPr>
            <a:spLocks noGrp="1"/>
          </p:cNvSpPr>
          <p:nvPr>
            <p:ph type="title"/>
          </p:nvPr>
        </p:nvSpPr>
        <p:spPr bwMode="gray">
          <a:xfrm>
            <a:off x="623887" y="1991397"/>
            <a:ext cx="3888391" cy="1077708"/>
          </a:xfrm>
        </p:spPr>
        <p:txBody>
          <a:bodyPr vert="horz"/>
          <a:lstStyle/>
          <a:p>
            <a:r>
              <a:rPr lang="de-DE"/>
              <a:t>Das ist ein neues Kapitel</a:t>
            </a:r>
          </a:p>
        </p:txBody>
      </p:sp>
      <p:sp>
        <p:nvSpPr>
          <p:cNvPr id="4" name="Textplatzhalter 3">
            <a:extLst>
              <a:ext uri="{FF2B5EF4-FFF2-40B4-BE49-F238E27FC236}">
                <a16:creationId xmlns:a16="http://schemas.microsoft.com/office/drawing/2014/main" id="{A0EF8FF9-8D20-82CC-531C-76AF3A403E66}"/>
              </a:ext>
            </a:extLst>
          </p:cNvPr>
          <p:cNvSpPr>
            <a:spLocks noGrp="1"/>
          </p:cNvSpPr>
          <p:nvPr>
            <p:ph type="body" sz="quarter" idx="12"/>
          </p:nvPr>
        </p:nvSpPr>
        <p:spPr bwMode="gray">
          <a:xfrm>
            <a:off x="623887" y="3292353"/>
            <a:ext cx="3888391" cy="424690"/>
          </a:xfrm>
        </p:spPr>
        <p:txBody>
          <a:bodyPr/>
          <a:lstStyle/>
          <a:p>
            <a:r>
              <a:rPr lang="de-DE" dirty="0"/>
              <a:t>Optionaler Untertitel</a:t>
            </a:r>
          </a:p>
        </p:txBody>
      </p:sp>
      <p:sp>
        <p:nvSpPr>
          <p:cNvPr id="32" name="Fußzeilenplatzhalter 31">
            <a:extLst>
              <a:ext uri="{FF2B5EF4-FFF2-40B4-BE49-F238E27FC236}">
                <a16:creationId xmlns:a16="http://schemas.microsoft.com/office/drawing/2014/main" id="{C34D7C69-54C9-2FB2-543F-D773FF1DEDD8}"/>
              </a:ext>
            </a:extLst>
          </p:cNvPr>
          <p:cNvSpPr>
            <a:spLocks noGrp="1"/>
          </p:cNvSpPr>
          <p:nvPr>
            <p:ph type="ftr" sz="quarter" idx="15"/>
          </p:nvPr>
        </p:nvSpPr>
        <p:spPr bwMode="gray">
          <a:xfrm>
            <a:off x="1271955" y="6443762"/>
            <a:ext cx="3671948" cy="153888"/>
          </a:xfrm>
        </p:spPr>
        <p:txBody>
          <a:bodyPr/>
          <a:lstStyle/>
          <a:p>
            <a:r>
              <a:rPr lang="de-DE"/>
              <a:t>© </a:t>
            </a:r>
            <a:r>
              <a:rPr lang="de-DE" err="1"/>
              <a:t>msg</a:t>
            </a:r>
            <a:r>
              <a:rPr lang="de-DE"/>
              <a:t> </a:t>
            </a:r>
            <a:r>
              <a:rPr lang="de-DE" err="1"/>
              <a:t>systems</a:t>
            </a:r>
            <a:r>
              <a:rPr lang="de-DE"/>
              <a:t> </a:t>
            </a:r>
            <a:r>
              <a:rPr lang="de-DE" err="1"/>
              <a:t>ag</a:t>
            </a:r>
            <a:r>
              <a:rPr lang="de-DE"/>
              <a:t> | Titel einfügen | 2024</a:t>
            </a:r>
          </a:p>
        </p:txBody>
      </p:sp>
      <p:sp>
        <p:nvSpPr>
          <p:cNvPr id="33" name="Foliennummernplatzhalter 32">
            <a:extLst>
              <a:ext uri="{FF2B5EF4-FFF2-40B4-BE49-F238E27FC236}">
                <a16:creationId xmlns:a16="http://schemas.microsoft.com/office/drawing/2014/main" id="{40800582-2DE2-19AC-ADA2-7E2B4C10C84E}"/>
              </a:ext>
            </a:extLst>
          </p:cNvPr>
          <p:cNvSpPr>
            <a:spLocks noGrp="1"/>
          </p:cNvSpPr>
          <p:nvPr>
            <p:ph type="sldNum" sz="quarter" idx="16"/>
          </p:nvPr>
        </p:nvSpPr>
        <p:spPr bwMode="gray">
          <a:xfrm>
            <a:off x="623888" y="6443762"/>
            <a:ext cx="431620" cy="153888"/>
          </a:xfrm>
        </p:spPr>
        <p:txBody>
          <a:bodyPr/>
          <a:lstStyle/>
          <a:p>
            <a:fld id="{1FBD72F1-A42A-46B0-A7F8-CE6A9835826C}" type="slidenum">
              <a:rPr lang="de-DE" smtClean="0"/>
              <a:pPr/>
              <a:t>13</a:t>
            </a:fld>
            <a:endParaRPr lang="de-DE"/>
          </a:p>
        </p:txBody>
      </p:sp>
    </p:spTree>
    <p:extLst>
      <p:ext uri="{BB962C8B-B14F-4D97-AF65-F5344CB8AC3E}">
        <p14:creationId xmlns:p14="http://schemas.microsoft.com/office/powerpoint/2010/main" val="17289543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E0EB14D2-F632-8263-76A0-CC2280933168}"/>
              </a:ext>
            </a:extLst>
          </p:cNvPr>
          <p:cNvGraphicFramePr>
            <a:graphicFrameLocks noChangeAspect="1"/>
          </p:cNvGraphicFramePr>
          <p:nvPr>
            <p:custDataLst>
              <p:tags r:id="rId1"/>
            </p:custDataLst>
            <p:extLst>
              <p:ext uri="{D42A27DB-BD31-4B8C-83A1-F6EECF244321}">
                <p14:modId xmlns:p14="http://schemas.microsoft.com/office/powerpoint/2010/main" val="132511508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4" imgW="306" imgH="306" progId="TCLayout.ActiveDocument.1">
                  <p:embed/>
                </p:oleObj>
              </mc:Choice>
              <mc:Fallback>
                <p:oleObj name="think-cell Folie" r:id="rId4" imgW="306" imgH="306" progId="TCLayout.ActiveDocument.1">
                  <p:embed/>
                  <p:pic>
                    <p:nvPicPr>
                      <p:cNvPr id="6" name="think-cell data - do not delete" hidden="1">
                        <a:extLst>
                          <a:ext uri="{FF2B5EF4-FFF2-40B4-BE49-F238E27FC236}">
                            <a16:creationId xmlns:a16="http://schemas.microsoft.com/office/drawing/2014/main" id="{E0EB14D2-F632-8263-76A0-CC2280933168}"/>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Textplatzhalter 3">
            <a:extLst>
              <a:ext uri="{FF2B5EF4-FFF2-40B4-BE49-F238E27FC236}">
                <a16:creationId xmlns:a16="http://schemas.microsoft.com/office/drawing/2014/main" id="{92530FE7-8551-D523-C35E-3213A1835932}"/>
              </a:ext>
            </a:extLst>
          </p:cNvPr>
          <p:cNvSpPr>
            <a:spLocks noGrp="1"/>
          </p:cNvSpPr>
          <p:nvPr>
            <p:ph type="body" sz="quarter" idx="12"/>
          </p:nvPr>
        </p:nvSpPr>
        <p:spPr bwMode="gray">
          <a:xfrm>
            <a:off x="623888" y="296863"/>
            <a:ext cx="9488833" cy="169277"/>
          </a:xfrm>
        </p:spPr>
        <p:txBody>
          <a:bodyPr/>
          <a:lstStyle/>
          <a:p>
            <a:r>
              <a:rPr lang="de-DE" dirty="0"/>
              <a:t>Optionaler </a:t>
            </a:r>
            <a:r>
              <a:rPr lang="de-DE" dirty="0" err="1"/>
              <a:t>Subtitle</a:t>
            </a:r>
            <a:endParaRPr lang="de-DE" dirty="0"/>
          </a:p>
        </p:txBody>
      </p:sp>
      <p:sp>
        <p:nvSpPr>
          <p:cNvPr id="2" name="Titel 1">
            <a:extLst>
              <a:ext uri="{FF2B5EF4-FFF2-40B4-BE49-F238E27FC236}">
                <a16:creationId xmlns:a16="http://schemas.microsoft.com/office/drawing/2014/main" id="{77AABF2C-B448-8464-23A0-6B219C365711}"/>
              </a:ext>
            </a:extLst>
          </p:cNvPr>
          <p:cNvSpPr>
            <a:spLocks noGrp="1"/>
          </p:cNvSpPr>
          <p:nvPr>
            <p:ph type="title"/>
          </p:nvPr>
        </p:nvSpPr>
        <p:spPr bwMode="gray">
          <a:xfrm>
            <a:off x="623888" y="620713"/>
            <a:ext cx="9488833" cy="738664"/>
          </a:xfrm>
        </p:spPr>
        <p:txBody>
          <a:bodyPr vert="horz"/>
          <a:lstStyle/>
          <a:p>
            <a:r>
              <a:rPr lang="de-DE" dirty="0"/>
              <a:t>Ich bin eine Headline, in welcher manche wichtigen</a:t>
            </a:r>
            <a:br>
              <a:rPr lang="de-DE" dirty="0"/>
            </a:br>
            <a:r>
              <a:rPr lang="de-DE" dirty="0"/>
              <a:t>Begriffe auch </a:t>
            </a:r>
            <a:r>
              <a:rPr lang="de-DE" b="1" dirty="0">
                <a:latin typeface="+mj-lt"/>
              </a:rPr>
              <a:t>fett geschrieben </a:t>
            </a:r>
            <a:r>
              <a:rPr lang="de-DE" dirty="0"/>
              <a:t>werden können.</a:t>
            </a:r>
          </a:p>
        </p:txBody>
      </p:sp>
      <p:sp>
        <p:nvSpPr>
          <p:cNvPr id="3" name="Inhaltsplatzhalter 2">
            <a:extLst>
              <a:ext uri="{FF2B5EF4-FFF2-40B4-BE49-F238E27FC236}">
                <a16:creationId xmlns:a16="http://schemas.microsoft.com/office/drawing/2014/main" id="{BE1DC819-AB26-BB20-3EFB-1ADE4581CBE4}"/>
              </a:ext>
            </a:extLst>
          </p:cNvPr>
          <p:cNvSpPr>
            <a:spLocks noGrp="1"/>
          </p:cNvSpPr>
          <p:nvPr>
            <p:ph idx="1"/>
          </p:nvPr>
        </p:nvSpPr>
        <p:spPr bwMode="gray">
          <a:xfrm>
            <a:off x="623888" y="1773239"/>
            <a:ext cx="11233150" cy="4319586"/>
          </a:xfrm>
        </p:spPr>
        <p:txBody>
          <a:bodyPr/>
          <a:lstStyle/>
          <a:p>
            <a:r>
              <a:rPr lang="de-DE" dirty="0"/>
              <a:t>Textplatzhalter mit Fließtext </a:t>
            </a:r>
            <a:r>
              <a:rPr lang="de-DE" dirty="0" err="1"/>
              <a:t>Aptos</a:t>
            </a:r>
            <a:r>
              <a:rPr lang="de-DE" dirty="0"/>
              <a:t> 16 </a:t>
            </a:r>
            <a:r>
              <a:rPr lang="de-DE" dirty="0" err="1"/>
              <a:t>pt</a:t>
            </a:r>
            <a:r>
              <a:rPr lang="de-DE" dirty="0"/>
              <a:t> light linksbündig, </a:t>
            </a:r>
            <a:r>
              <a:rPr lang="de-DE" b="1" dirty="0">
                <a:latin typeface="+mj-lt"/>
              </a:rPr>
              <a:t>Hervorhebungen </a:t>
            </a:r>
            <a:r>
              <a:rPr lang="de-DE" b="1" dirty="0" err="1">
                <a:latin typeface="+mj-lt"/>
              </a:rPr>
              <a:t>Aptos</a:t>
            </a:r>
            <a:r>
              <a:rPr lang="de-DE" b="1" dirty="0">
                <a:latin typeface="+mj-lt"/>
              </a:rPr>
              <a:t> </a:t>
            </a:r>
            <a:r>
              <a:rPr lang="de-DE" b="1" dirty="0" err="1">
                <a:latin typeface="+mj-lt"/>
              </a:rPr>
              <a:t>Bold</a:t>
            </a:r>
            <a:r>
              <a:rPr lang="de-DE" b="1" dirty="0">
                <a:latin typeface="+mj-lt"/>
              </a:rPr>
              <a:t> </a:t>
            </a:r>
          </a:p>
          <a:p>
            <a:pPr lvl="1"/>
            <a:r>
              <a:rPr lang="de-DE" dirty="0"/>
              <a:t>Zweite Textebene</a:t>
            </a:r>
          </a:p>
          <a:p>
            <a:pPr lvl="2"/>
            <a:r>
              <a:rPr lang="de-DE" dirty="0"/>
              <a:t>Dritte Textebene</a:t>
            </a:r>
          </a:p>
          <a:p>
            <a:pPr lvl="3"/>
            <a:r>
              <a:rPr lang="de-DE" dirty="0"/>
              <a:t>Vierte Textebene</a:t>
            </a:r>
          </a:p>
          <a:p>
            <a:pPr lvl="4"/>
            <a:r>
              <a:rPr lang="de-DE" dirty="0"/>
              <a:t>Fünfte Textebene</a:t>
            </a:r>
          </a:p>
          <a:p>
            <a:pPr lvl="4"/>
            <a:endParaRPr lang="de-DE" dirty="0"/>
          </a:p>
        </p:txBody>
      </p:sp>
      <p:sp>
        <p:nvSpPr>
          <p:cNvPr id="12" name="Fußzeilenplatzhalter 11">
            <a:extLst>
              <a:ext uri="{FF2B5EF4-FFF2-40B4-BE49-F238E27FC236}">
                <a16:creationId xmlns:a16="http://schemas.microsoft.com/office/drawing/2014/main" id="{4226A5F4-F737-57C6-E790-CCFEFE87C842}"/>
              </a:ext>
            </a:extLst>
          </p:cNvPr>
          <p:cNvSpPr>
            <a:spLocks noGrp="1"/>
          </p:cNvSpPr>
          <p:nvPr>
            <p:ph type="ftr" sz="quarter" idx="10"/>
          </p:nvPr>
        </p:nvSpPr>
        <p:spPr bwMode="gray">
          <a:xfrm>
            <a:off x="1271954" y="6443762"/>
            <a:ext cx="4968501" cy="153888"/>
          </a:xfrm>
        </p:spPr>
        <p:txBody>
          <a:bodyPr/>
          <a:lstStyle/>
          <a:p>
            <a:r>
              <a:rPr lang="de-DE"/>
              <a:t>© msg systems ag | Titel einfügen | 2024</a:t>
            </a:r>
          </a:p>
        </p:txBody>
      </p:sp>
      <p:sp>
        <p:nvSpPr>
          <p:cNvPr id="13" name="Foliennummernplatzhalter 12">
            <a:extLst>
              <a:ext uri="{FF2B5EF4-FFF2-40B4-BE49-F238E27FC236}">
                <a16:creationId xmlns:a16="http://schemas.microsoft.com/office/drawing/2014/main" id="{3C65DAC5-B1D8-E9B2-BEBD-EB9362108BC7}"/>
              </a:ext>
            </a:extLst>
          </p:cNvPr>
          <p:cNvSpPr>
            <a:spLocks noGrp="1"/>
          </p:cNvSpPr>
          <p:nvPr>
            <p:ph type="sldNum" sz="quarter" idx="11"/>
          </p:nvPr>
        </p:nvSpPr>
        <p:spPr bwMode="gray">
          <a:xfrm>
            <a:off x="623888" y="6443762"/>
            <a:ext cx="431620" cy="153888"/>
          </a:xfrm>
        </p:spPr>
        <p:txBody>
          <a:bodyPr/>
          <a:lstStyle/>
          <a:p>
            <a:fld id="{1FBD72F1-A42A-46B0-A7F8-CE6A9835826C}" type="slidenum">
              <a:rPr lang="de-DE" smtClean="0"/>
              <a:pPr/>
              <a:t>14</a:t>
            </a:fld>
            <a:endParaRPr lang="de-DE"/>
          </a:p>
        </p:txBody>
      </p:sp>
    </p:spTree>
    <p:extLst>
      <p:ext uri="{BB962C8B-B14F-4D97-AF65-F5344CB8AC3E}">
        <p14:creationId xmlns:p14="http://schemas.microsoft.com/office/powerpoint/2010/main" val="32781651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E0EB14D2-F632-8263-76A0-CC2280933168}"/>
              </a:ext>
            </a:extLst>
          </p:cNvPr>
          <p:cNvGraphicFramePr>
            <a:graphicFrameLocks noChangeAspect="1"/>
          </p:cNvGraphicFramePr>
          <p:nvPr>
            <p:custDataLst>
              <p:tags r:id="rId1"/>
            </p:custDataLst>
            <p:extLst>
              <p:ext uri="{D42A27DB-BD31-4B8C-83A1-F6EECF244321}">
                <p14:modId xmlns:p14="http://schemas.microsoft.com/office/powerpoint/2010/main" val="377827391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4" imgW="306" imgH="306" progId="TCLayout.ActiveDocument.1">
                  <p:embed/>
                </p:oleObj>
              </mc:Choice>
              <mc:Fallback>
                <p:oleObj name="think-cell Folie" r:id="rId4" imgW="306" imgH="306" progId="TCLayout.ActiveDocument.1">
                  <p:embed/>
                  <p:pic>
                    <p:nvPicPr>
                      <p:cNvPr id="6" name="think-cell data - do not delete" hidden="1">
                        <a:extLst>
                          <a:ext uri="{FF2B5EF4-FFF2-40B4-BE49-F238E27FC236}">
                            <a16:creationId xmlns:a16="http://schemas.microsoft.com/office/drawing/2014/main" id="{E0EB14D2-F632-8263-76A0-CC2280933168}"/>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Textplatzhalter 3">
            <a:extLst>
              <a:ext uri="{FF2B5EF4-FFF2-40B4-BE49-F238E27FC236}">
                <a16:creationId xmlns:a16="http://schemas.microsoft.com/office/drawing/2014/main" id="{92530FE7-8551-D523-C35E-3213A1835932}"/>
              </a:ext>
            </a:extLst>
          </p:cNvPr>
          <p:cNvSpPr>
            <a:spLocks noGrp="1"/>
          </p:cNvSpPr>
          <p:nvPr>
            <p:ph type="body" sz="quarter" idx="12"/>
          </p:nvPr>
        </p:nvSpPr>
        <p:spPr bwMode="gray">
          <a:xfrm>
            <a:off x="623888" y="296863"/>
            <a:ext cx="9488833" cy="169277"/>
          </a:xfrm>
        </p:spPr>
        <p:txBody>
          <a:bodyPr/>
          <a:lstStyle/>
          <a:p>
            <a:r>
              <a:rPr lang="de-DE"/>
              <a:t>Optionaler Subtitle</a:t>
            </a:r>
          </a:p>
        </p:txBody>
      </p:sp>
      <p:sp>
        <p:nvSpPr>
          <p:cNvPr id="2" name="Titel 1">
            <a:extLst>
              <a:ext uri="{FF2B5EF4-FFF2-40B4-BE49-F238E27FC236}">
                <a16:creationId xmlns:a16="http://schemas.microsoft.com/office/drawing/2014/main" id="{77AABF2C-B448-8464-23A0-6B219C365711}"/>
              </a:ext>
            </a:extLst>
          </p:cNvPr>
          <p:cNvSpPr>
            <a:spLocks noGrp="1"/>
          </p:cNvSpPr>
          <p:nvPr>
            <p:ph type="title"/>
          </p:nvPr>
        </p:nvSpPr>
        <p:spPr bwMode="gray">
          <a:xfrm>
            <a:off x="623888" y="620713"/>
            <a:ext cx="9488833" cy="738664"/>
          </a:xfrm>
        </p:spPr>
        <p:txBody>
          <a:bodyPr vert="horz"/>
          <a:lstStyle/>
          <a:p>
            <a:r>
              <a:rPr lang="de-DE" dirty="0"/>
              <a:t>Ich bin eine Headline, in welcher manche wichtigen</a:t>
            </a:r>
            <a:br>
              <a:rPr lang="de-DE" dirty="0"/>
            </a:br>
            <a:r>
              <a:rPr lang="de-DE" dirty="0"/>
              <a:t>Begriffe auch </a:t>
            </a:r>
            <a:r>
              <a:rPr lang="de-DE" b="1" dirty="0">
                <a:latin typeface="+mj-lt"/>
              </a:rPr>
              <a:t>fett geschrieben </a:t>
            </a:r>
            <a:r>
              <a:rPr lang="de-DE" dirty="0"/>
              <a:t>werden können.</a:t>
            </a:r>
          </a:p>
        </p:txBody>
      </p:sp>
      <p:sp>
        <p:nvSpPr>
          <p:cNvPr id="3" name="Inhaltsplatzhalter 2">
            <a:extLst>
              <a:ext uri="{FF2B5EF4-FFF2-40B4-BE49-F238E27FC236}">
                <a16:creationId xmlns:a16="http://schemas.microsoft.com/office/drawing/2014/main" id="{BE1DC819-AB26-BB20-3EFB-1ADE4581CBE4}"/>
              </a:ext>
            </a:extLst>
          </p:cNvPr>
          <p:cNvSpPr>
            <a:spLocks noGrp="1"/>
          </p:cNvSpPr>
          <p:nvPr>
            <p:ph type="body" sz="quarter" idx="13"/>
          </p:nvPr>
        </p:nvSpPr>
        <p:spPr bwMode="gray">
          <a:xfrm>
            <a:off x="623889" y="1773239"/>
            <a:ext cx="5400544" cy="4319586"/>
          </a:xfrm>
        </p:spPr>
        <p:txBody>
          <a:bodyPr/>
          <a:lstStyle/>
          <a:p>
            <a:r>
              <a:rPr lang="de-DE" dirty="0"/>
              <a:t>Linker Textplatzhalter</a:t>
            </a:r>
          </a:p>
          <a:p>
            <a:pPr lvl="1"/>
            <a:r>
              <a:rPr lang="de-DE" dirty="0"/>
              <a:t>Zweite Textebene</a:t>
            </a:r>
          </a:p>
          <a:p>
            <a:pPr lvl="2"/>
            <a:r>
              <a:rPr lang="de-DE" dirty="0"/>
              <a:t>Dritte Textebene</a:t>
            </a:r>
          </a:p>
          <a:p>
            <a:pPr lvl="3"/>
            <a:r>
              <a:rPr lang="de-DE" dirty="0"/>
              <a:t>Vierte Textebene</a:t>
            </a:r>
          </a:p>
          <a:p>
            <a:pPr lvl="4"/>
            <a:r>
              <a:rPr lang="de-DE" dirty="0"/>
              <a:t>Fünfte Textebene</a:t>
            </a:r>
          </a:p>
          <a:p>
            <a:pPr lvl="4"/>
            <a:endParaRPr lang="de-DE" dirty="0"/>
          </a:p>
        </p:txBody>
      </p:sp>
      <p:sp>
        <p:nvSpPr>
          <p:cNvPr id="5" name="Textplatzhalter 4">
            <a:extLst>
              <a:ext uri="{FF2B5EF4-FFF2-40B4-BE49-F238E27FC236}">
                <a16:creationId xmlns:a16="http://schemas.microsoft.com/office/drawing/2014/main" id="{8025AA18-0FDD-6FEC-F2A5-550B7C1FB7E0}"/>
              </a:ext>
            </a:extLst>
          </p:cNvPr>
          <p:cNvSpPr>
            <a:spLocks noGrp="1"/>
          </p:cNvSpPr>
          <p:nvPr>
            <p:ph type="body" sz="quarter" idx="14"/>
          </p:nvPr>
        </p:nvSpPr>
        <p:spPr bwMode="gray">
          <a:xfrm>
            <a:off x="6456480" y="1773239"/>
            <a:ext cx="5400557" cy="4319586"/>
          </a:xfrm>
        </p:spPr>
        <p:txBody>
          <a:bodyPr/>
          <a:lstStyle/>
          <a:p>
            <a:r>
              <a:rPr lang="de-DE" dirty="0"/>
              <a:t>Rechter Textplatzhalter</a:t>
            </a:r>
          </a:p>
          <a:p>
            <a:pPr lvl="1"/>
            <a:r>
              <a:rPr lang="de-DE" dirty="0"/>
              <a:t>Zweite Textebene</a:t>
            </a:r>
          </a:p>
          <a:p>
            <a:pPr lvl="2"/>
            <a:r>
              <a:rPr lang="de-DE" dirty="0"/>
              <a:t>Dritte Textebene</a:t>
            </a:r>
          </a:p>
          <a:p>
            <a:pPr lvl="3"/>
            <a:r>
              <a:rPr lang="de-DE" dirty="0"/>
              <a:t>Vierte Textebene</a:t>
            </a:r>
          </a:p>
          <a:p>
            <a:pPr lvl="4"/>
            <a:r>
              <a:rPr lang="de-DE" dirty="0"/>
              <a:t>Fünfte Textebene</a:t>
            </a:r>
          </a:p>
          <a:p>
            <a:pPr lvl="4"/>
            <a:endParaRPr lang="de-DE" dirty="0"/>
          </a:p>
        </p:txBody>
      </p:sp>
      <p:sp>
        <p:nvSpPr>
          <p:cNvPr id="14" name="Fußzeilenplatzhalter 13">
            <a:extLst>
              <a:ext uri="{FF2B5EF4-FFF2-40B4-BE49-F238E27FC236}">
                <a16:creationId xmlns:a16="http://schemas.microsoft.com/office/drawing/2014/main" id="{BEB93A86-8A42-4A67-3E14-C0A2EB747963}"/>
              </a:ext>
            </a:extLst>
          </p:cNvPr>
          <p:cNvSpPr>
            <a:spLocks noGrp="1"/>
          </p:cNvSpPr>
          <p:nvPr>
            <p:ph type="ftr" sz="quarter" idx="10"/>
          </p:nvPr>
        </p:nvSpPr>
        <p:spPr bwMode="gray">
          <a:xfrm>
            <a:off x="1271954" y="6443762"/>
            <a:ext cx="4968501" cy="153888"/>
          </a:xfrm>
        </p:spPr>
        <p:txBody>
          <a:bodyPr/>
          <a:lstStyle/>
          <a:p>
            <a:r>
              <a:rPr lang="de-DE"/>
              <a:t>© msg systems ag | Titel einfügen | 2024</a:t>
            </a:r>
          </a:p>
        </p:txBody>
      </p:sp>
      <p:sp>
        <p:nvSpPr>
          <p:cNvPr id="15" name="Foliennummernplatzhalter 14">
            <a:extLst>
              <a:ext uri="{FF2B5EF4-FFF2-40B4-BE49-F238E27FC236}">
                <a16:creationId xmlns:a16="http://schemas.microsoft.com/office/drawing/2014/main" id="{3F5D48FC-B2B1-862A-B076-9F96D851B668}"/>
              </a:ext>
            </a:extLst>
          </p:cNvPr>
          <p:cNvSpPr>
            <a:spLocks noGrp="1"/>
          </p:cNvSpPr>
          <p:nvPr>
            <p:ph type="sldNum" sz="quarter" idx="11"/>
          </p:nvPr>
        </p:nvSpPr>
        <p:spPr bwMode="gray">
          <a:xfrm>
            <a:off x="623888" y="6443762"/>
            <a:ext cx="431620" cy="153888"/>
          </a:xfrm>
        </p:spPr>
        <p:txBody>
          <a:bodyPr/>
          <a:lstStyle/>
          <a:p>
            <a:fld id="{1FBD72F1-A42A-46B0-A7F8-CE6A9835826C}" type="slidenum">
              <a:rPr lang="de-DE" smtClean="0"/>
              <a:pPr/>
              <a:t>15</a:t>
            </a:fld>
            <a:endParaRPr lang="de-DE"/>
          </a:p>
        </p:txBody>
      </p:sp>
    </p:spTree>
    <p:extLst>
      <p:ext uri="{BB962C8B-B14F-4D97-AF65-F5344CB8AC3E}">
        <p14:creationId xmlns:p14="http://schemas.microsoft.com/office/powerpoint/2010/main" val="17900139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F18827C8-CC3E-E775-0A85-6B284B303859}"/>
              </a:ext>
            </a:extLst>
          </p:cNvPr>
          <p:cNvGraphicFramePr>
            <a:graphicFrameLocks noChangeAspect="1"/>
          </p:cNvGraphicFramePr>
          <p:nvPr>
            <p:custDataLst>
              <p:tags r:id="rId1"/>
            </p:custDataLst>
            <p:extLst>
              <p:ext uri="{D42A27DB-BD31-4B8C-83A1-F6EECF244321}">
                <p14:modId xmlns:p14="http://schemas.microsoft.com/office/powerpoint/2010/main" val="260219238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4" imgW="306" imgH="306" progId="TCLayout.ActiveDocument.1">
                  <p:embed/>
                </p:oleObj>
              </mc:Choice>
              <mc:Fallback>
                <p:oleObj name="think-cell Folie" r:id="rId4" imgW="306" imgH="306" progId="TCLayout.ActiveDocument.1">
                  <p:embed/>
                  <p:pic>
                    <p:nvPicPr>
                      <p:cNvPr id="8" name="think-cell data - do not delete" hidden="1">
                        <a:extLst>
                          <a:ext uri="{FF2B5EF4-FFF2-40B4-BE49-F238E27FC236}">
                            <a16:creationId xmlns:a16="http://schemas.microsoft.com/office/drawing/2014/main" id="{F18827C8-CC3E-E775-0A85-6B284B303859}"/>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Textplatzhalter 2">
            <a:extLst>
              <a:ext uri="{FF2B5EF4-FFF2-40B4-BE49-F238E27FC236}">
                <a16:creationId xmlns:a16="http://schemas.microsoft.com/office/drawing/2014/main" id="{5E607161-EA22-B60D-765C-1BFBD8BA23AF}"/>
              </a:ext>
            </a:extLst>
          </p:cNvPr>
          <p:cNvSpPr>
            <a:spLocks noGrp="1"/>
          </p:cNvSpPr>
          <p:nvPr>
            <p:ph type="body" sz="quarter" idx="12"/>
          </p:nvPr>
        </p:nvSpPr>
        <p:spPr bwMode="gray">
          <a:xfrm>
            <a:off x="623888" y="296863"/>
            <a:ext cx="9488833" cy="169277"/>
          </a:xfrm>
        </p:spPr>
        <p:txBody>
          <a:bodyPr/>
          <a:lstStyle/>
          <a:p>
            <a:r>
              <a:rPr lang="de-DE" dirty="0"/>
              <a:t>Optionaler </a:t>
            </a:r>
            <a:r>
              <a:rPr lang="de-DE" dirty="0" err="1"/>
              <a:t>Subtitle</a:t>
            </a:r>
            <a:endParaRPr lang="de-DE" dirty="0"/>
          </a:p>
        </p:txBody>
      </p:sp>
      <p:sp>
        <p:nvSpPr>
          <p:cNvPr id="2" name="Titel 1">
            <a:extLst>
              <a:ext uri="{FF2B5EF4-FFF2-40B4-BE49-F238E27FC236}">
                <a16:creationId xmlns:a16="http://schemas.microsoft.com/office/drawing/2014/main" id="{078D1D3C-8D83-F078-87A0-EC072FCCBC45}"/>
              </a:ext>
            </a:extLst>
          </p:cNvPr>
          <p:cNvSpPr>
            <a:spLocks noGrp="1"/>
          </p:cNvSpPr>
          <p:nvPr>
            <p:ph type="title"/>
          </p:nvPr>
        </p:nvSpPr>
        <p:spPr bwMode="gray">
          <a:xfrm>
            <a:off x="623888" y="620713"/>
            <a:ext cx="9488833" cy="738664"/>
          </a:xfrm>
        </p:spPr>
        <p:txBody>
          <a:bodyPr vert="horz"/>
          <a:lstStyle/>
          <a:p>
            <a:r>
              <a:rPr lang="de-DE" dirty="0"/>
              <a:t>Ich bin eine Headline, in welcher manche wichtigen</a:t>
            </a:r>
            <a:br>
              <a:rPr lang="de-DE" dirty="0"/>
            </a:br>
            <a:r>
              <a:rPr lang="de-DE" dirty="0"/>
              <a:t>Begriffe auch </a:t>
            </a:r>
            <a:r>
              <a:rPr lang="de-DE" b="1" dirty="0">
                <a:latin typeface="+mj-lt"/>
              </a:rPr>
              <a:t>fett geschrieben </a:t>
            </a:r>
            <a:r>
              <a:rPr lang="de-DE" dirty="0"/>
              <a:t>werden können.</a:t>
            </a:r>
          </a:p>
        </p:txBody>
      </p:sp>
      <p:sp>
        <p:nvSpPr>
          <p:cNvPr id="4" name="Textplatzhalter 3">
            <a:extLst>
              <a:ext uri="{FF2B5EF4-FFF2-40B4-BE49-F238E27FC236}">
                <a16:creationId xmlns:a16="http://schemas.microsoft.com/office/drawing/2014/main" id="{D02E54EC-86A9-22D2-893E-D95D8984E3A6}"/>
              </a:ext>
            </a:extLst>
          </p:cNvPr>
          <p:cNvSpPr>
            <a:spLocks noGrp="1"/>
          </p:cNvSpPr>
          <p:nvPr>
            <p:ph type="body" sz="quarter" idx="13"/>
          </p:nvPr>
        </p:nvSpPr>
        <p:spPr bwMode="gray">
          <a:xfrm>
            <a:off x="623890" y="1773239"/>
            <a:ext cx="3456346" cy="4319586"/>
          </a:xfrm>
        </p:spPr>
        <p:txBody>
          <a:bodyPr/>
          <a:lstStyle/>
          <a:p>
            <a:r>
              <a:rPr lang="de-DE" dirty="0"/>
              <a:t>Linker Textplatzhalter</a:t>
            </a:r>
          </a:p>
          <a:p>
            <a:pPr lvl="1"/>
            <a:r>
              <a:rPr lang="de-DE" dirty="0"/>
              <a:t>Zweite Textebene</a:t>
            </a:r>
          </a:p>
          <a:p>
            <a:pPr lvl="2"/>
            <a:r>
              <a:rPr lang="de-DE" dirty="0"/>
              <a:t>Dritte Textebene</a:t>
            </a:r>
          </a:p>
          <a:p>
            <a:pPr lvl="3"/>
            <a:r>
              <a:rPr lang="de-DE" dirty="0"/>
              <a:t>Vierte Textebene</a:t>
            </a:r>
          </a:p>
          <a:p>
            <a:pPr lvl="4"/>
            <a:r>
              <a:rPr lang="de-DE" dirty="0"/>
              <a:t>Fünfte Textebene</a:t>
            </a:r>
          </a:p>
          <a:p>
            <a:pPr lvl="4"/>
            <a:endParaRPr lang="de-DE" dirty="0"/>
          </a:p>
        </p:txBody>
      </p:sp>
      <p:sp>
        <p:nvSpPr>
          <p:cNvPr id="5" name="Textplatzhalter 4">
            <a:extLst>
              <a:ext uri="{FF2B5EF4-FFF2-40B4-BE49-F238E27FC236}">
                <a16:creationId xmlns:a16="http://schemas.microsoft.com/office/drawing/2014/main" id="{1DC315E4-36F7-C97C-DBD8-5434F33A6E12}"/>
              </a:ext>
            </a:extLst>
          </p:cNvPr>
          <p:cNvSpPr>
            <a:spLocks noGrp="1"/>
          </p:cNvSpPr>
          <p:nvPr>
            <p:ph type="body" sz="quarter" idx="14"/>
          </p:nvPr>
        </p:nvSpPr>
        <p:spPr bwMode="gray">
          <a:xfrm>
            <a:off x="4512282" y="1773239"/>
            <a:ext cx="3456350" cy="4319586"/>
          </a:xfrm>
        </p:spPr>
        <p:txBody>
          <a:bodyPr/>
          <a:lstStyle/>
          <a:p>
            <a:r>
              <a:rPr lang="de-DE" dirty="0"/>
              <a:t>Mittlerer Textplatzhalter</a:t>
            </a:r>
          </a:p>
          <a:p>
            <a:pPr lvl="1"/>
            <a:r>
              <a:rPr lang="de-DE" dirty="0"/>
              <a:t>Zweite Textebene</a:t>
            </a:r>
          </a:p>
          <a:p>
            <a:pPr lvl="2"/>
            <a:r>
              <a:rPr lang="de-DE" dirty="0"/>
              <a:t>Dritte Textebene</a:t>
            </a:r>
          </a:p>
          <a:p>
            <a:pPr lvl="3"/>
            <a:r>
              <a:rPr lang="de-DE" dirty="0"/>
              <a:t>Vierte Textebene</a:t>
            </a:r>
          </a:p>
          <a:p>
            <a:pPr lvl="4"/>
            <a:r>
              <a:rPr lang="de-DE" dirty="0"/>
              <a:t>Fünfte Textebene</a:t>
            </a:r>
          </a:p>
          <a:p>
            <a:pPr lvl="4"/>
            <a:endParaRPr lang="de-DE" dirty="0"/>
          </a:p>
        </p:txBody>
      </p:sp>
      <p:sp>
        <p:nvSpPr>
          <p:cNvPr id="6" name="Textplatzhalter 5">
            <a:extLst>
              <a:ext uri="{FF2B5EF4-FFF2-40B4-BE49-F238E27FC236}">
                <a16:creationId xmlns:a16="http://schemas.microsoft.com/office/drawing/2014/main" id="{66A4AAB8-B0F5-33CE-54ED-292DAB3C1923}"/>
              </a:ext>
            </a:extLst>
          </p:cNvPr>
          <p:cNvSpPr>
            <a:spLocks noGrp="1"/>
          </p:cNvSpPr>
          <p:nvPr>
            <p:ph type="body" sz="quarter" idx="15"/>
          </p:nvPr>
        </p:nvSpPr>
        <p:spPr bwMode="gray">
          <a:xfrm>
            <a:off x="8400678" y="1773239"/>
            <a:ext cx="3456359" cy="4319586"/>
          </a:xfrm>
        </p:spPr>
        <p:txBody>
          <a:bodyPr/>
          <a:lstStyle/>
          <a:p>
            <a:r>
              <a:rPr lang="de-DE" dirty="0"/>
              <a:t>Rechter Textplatzhalter</a:t>
            </a:r>
          </a:p>
          <a:p>
            <a:pPr lvl="1"/>
            <a:r>
              <a:rPr lang="de-DE" dirty="0"/>
              <a:t>Zweite Textebene</a:t>
            </a:r>
          </a:p>
          <a:p>
            <a:pPr lvl="2"/>
            <a:r>
              <a:rPr lang="de-DE" dirty="0"/>
              <a:t>Dritte Textebene</a:t>
            </a:r>
          </a:p>
          <a:p>
            <a:pPr lvl="3"/>
            <a:r>
              <a:rPr lang="de-DE" dirty="0"/>
              <a:t>Vierte Textebene</a:t>
            </a:r>
          </a:p>
          <a:p>
            <a:pPr lvl="4"/>
            <a:r>
              <a:rPr lang="de-DE" dirty="0"/>
              <a:t>Fünfte Textebene</a:t>
            </a:r>
          </a:p>
          <a:p>
            <a:pPr lvl="4"/>
            <a:endParaRPr lang="de-DE" dirty="0"/>
          </a:p>
        </p:txBody>
      </p:sp>
      <p:sp>
        <p:nvSpPr>
          <p:cNvPr id="15" name="Fußzeilenplatzhalter 14">
            <a:extLst>
              <a:ext uri="{FF2B5EF4-FFF2-40B4-BE49-F238E27FC236}">
                <a16:creationId xmlns:a16="http://schemas.microsoft.com/office/drawing/2014/main" id="{AA356167-661B-6418-F7B3-BE9B8B2CDAEF}"/>
              </a:ext>
            </a:extLst>
          </p:cNvPr>
          <p:cNvSpPr>
            <a:spLocks noGrp="1"/>
          </p:cNvSpPr>
          <p:nvPr>
            <p:ph type="ftr" sz="quarter" idx="10"/>
          </p:nvPr>
        </p:nvSpPr>
        <p:spPr bwMode="gray">
          <a:xfrm>
            <a:off x="1271954" y="6443762"/>
            <a:ext cx="4968501" cy="153888"/>
          </a:xfrm>
        </p:spPr>
        <p:txBody>
          <a:bodyPr/>
          <a:lstStyle/>
          <a:p>
            <a:r>
              <a:rPr lang="de-DE"/>
              <a:t>© msg systems ag | Titel einfügen | 2024</a:t>
            </a:r>
          </a:p>
        </p:txBody>
      </p:sp>
      <p:sp>
        <p:nvSpPr>
          <p:cNvPr id="16" name="Foliennummernplatzhalter 15">
            <a:extLst>
              <a:ext uri="{FF2B5EF4-FFF2-40B4-BE49-F238E27FC236}">
                <a16:creationId xmlns:a16="http://schemas.microsoft.com/office/drawing/2014/main" id="{69E03B08-8AE0-6100-EA56-0FD555B12C4F}"/>
              </a:ext>
            </a:extLst>
          </p:cNvPr>
          <p:cNvSpPr>
            <a:spLocks noGrp="1"/>
          </p:cNvSpPr>
          <p:nvPr>
            <p:ph type="sldNum" sz="quarter" idx="11"/>
          </p:nvPr>
        </p:nvSpPr>
        <p:spPr bwMode="gray">
          <a:xfrm>
            <a:off x="623888" y="6443762"/>
            <a:ext cx="431620" cy="153888"/>
          </a:xfrm>
        </p:spPr>
        <p:txBody>
          <a:bodyPr/>
          <a:lstStyle/>
          <a:p>
            <a:fld id="{1FBD72F1-A42A-46B0-A7F8-CE6A9835826C}" type="slidenum">
              <a:rPr lang="de-DE" smtClean="0"/>
              <a:pPr/>
              <a:t>16</a:t>
            </a:fld>
            <a:endParaRPr lang="de-DE"/>
          </a:p>
        </p:txBody>
      </p:sp>
    </p:spTree>
    <p:extLst>
      <p:ext uri="{BB962C8B-B14F-4D97-AF65-F5344CB8AC3E}">
        <p14:creationId xmlns:p14="http://schemas.microsoft.com/office/powerpoint/2010/main" val="10788580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E0EB14D2-F632-8263-76A0-CC2280933168}"/>
              </a:ext>
            </a:extLst>
          </p:cNvPr>
          <p:cNvGraphicFramePr>
            <a:graphicFrameLocks noChangeAspect="1"/>
          </p:cNvGraphicFramePr>
          <p:nvPr>
            <p:custDataLst>
              <p:tags r:id="rId1"/>
            </p:custDataLst>
            <p:extLst>
              <p:ext uri="{D42A27DB-BD31-4B8C-83A1-F6EECF244321}">
                <p14:modId xmlns:p14="http://schemas.microsoft.com/office/powerpoint/2010/main" val="18808111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4" imgW="306" imgH="306" progId="TCLayout.ActiveDocument.1">
                  <p:embed/>
                </p:oleObj>
              </mc:Choice>
              <mc:Fallback>
                <p:oleObj name="think-cell Folie" r:id="rId4" imgW="306" imgH="306" progId="TCLayout.ActiveDocument.1">
                  <p:embed/>
                  <p:pic>
                    <p:nvPicPr>
                      <p:cNvPr id="6" name="think-cell data - do not delete" hidden="1">
                        <a:extLst>
                          <a:ext uri="{FF2B5EF4-FFF2-40B4-BE49-F238E27FC236}">
                            <a16:creationId xmlns:a16="http://schemas.microsoft.com/office/drawing/2014/main" id="{E0EB14D2-F632-8263-76A0-CC2280933168}"/>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pic>
        <p:nvPicPr>
          <p:cNvPr id="15" name="Bildplatzhalter 14" descr="Bild einer Person am Laptop. Bild füllt 1/3 der Folie aus, rechts Titel, Untertitel und Inhaltsbereich, Bild ist änderbar">
            <a:extLst>
              <a:ext uri="{FF2B5EF4-FFF2-40B4-BE49-F238E27FC236}">
                <a16:creationId xmlns:a16="http://schemas.microsoft.com/office/drawing/2014/main" id="{37BF638C-1AFD-158D-81B4-F3FCE0CF1325}"/>
              </a:ext>
            </a:extLst>
          </p:cNvPr>
          <p:cNvPicPr>
            <a:picLocks noGrp="1" noChangeAspect="1"/>
          </p:cNvPicPr>
          <p:nvPr>
            <p:ph type="pic" sz="quarter" idx="14"/>
          </p:nvPr>
        </p:nvPicPr>
        <p:blipFill rotWithShape="1">
          <a:blip r:embed="rId6"/>
          <a:srcRect l="5192" r="5192"/>
          <a:stretch/>
        </p:blipFill>
        <p:spPr bwMode="gray">
          <a:xfrm>
            <a:off x="0" y="1"/>
            <a:ext cx="4302682" cy="6857999"/>
          </a:xfrm>
        </p:spPr>
      </p:pic>
      <p:sp>
        <p:nvSpPr>
          <p:cNvPr id="4" name="Textplatzhalter 3">
            <a:extLst>
              <a:ext uri="{FF2B5EF4-FFF2-40B4-BE49-F238E27FC236}">
                <a16:creationId xmlns:a16="http://schemas.microsoft.com/office/drawing/2014/main" id="{92530FE7-8551-D523-C35E-3213A1835932}"/>
              </a:ext>
            </a:extLst>
          </p:cNvPr>
          <p:cNvSpPr>
            <a:spLocks noGrp="1"/>
          </p:cNvSpPr>
          <p:nvPr>
            <p:ph type="body" sz="quarter" idx="12"/>
          </p:nvPr>
        </p:nvSpPr>
        <p:spPr bwMode="gray">
          <a:xfrm>
            <a:off x="4944328" y="296863"/>
            <a:ext cx="4974926" cy="169277"/>
          </a:xfrm>
        </p:spPr>
        <p:txBody>
          <a:bodyPr/>
          <a:lstStyle/>
          <a:p>
            <a:r>
              <a:rPr lang="de-DE" dirty="0"/>
              <a:t>Optionaler </a:t>
            </a:r>
            <a:r>
              <a:rPr lang="de-DE" dirty="0" err="1"/>
              <a:t>Subtitle</a:t>
            </a:r>
            <a:endParaRPr lang="de-DE" dirty="0"/>
          </a:p>
        </p:txBody>
      </p:sp>
      <p:sp>
        <p:nvSpPr>
          <p:cNvPr id="2" name="Titel 1">
            <a:extLst>
              <a:ext uri="{FF2B5EF4-FFF2-40B4-BE49-F238E27FC236}">
                <a16:creationId xmlns:a16="http://schemas.microsoft.com/office/drawing/2014/main" id="{77AABF2C-B448-8464-23A0-6B219C365711}"/>
              </a:ext>
            </a:extLst>
          </p:cNvPr>
          <p:cNvSpPr>
            <a:spLocks noGrp="1"/>
          </p:cNvSpPr>
          <p:nvPr>
            <p:ph type="title"/>
          </p:nvPr>
        </p:nvSpPr>
        <p:spPr bwMode="gray">
          <a:xfrm>
            <a:off x="4944328" y="620713"/>
            <a:ext cx="4974926" cy="738664"/>
          </a:xfrm>
        </p:spPr>
        <p:txBody>
          <a:bodyPr vert="horz"/>
          <a:lstStyle/>
          <a:p>
            <a:r>
              <a:rPr lang="de-DE" dirty="0"/>
              <a:t>Ich bin eine Headline, in der Begriffe </a:t>
            </a:r>
            <a:br>
              <a:rPr lang="de-DE" dirty="0"/>
            </a:br>
            <a:r>
              <a:rPr lang="de-DE" b="1" dirty="0">
                <a:latin typeface="+mj-lt"/>
              </a:rPr>
              <a:t>fett geschrieben </a:t>
            </a:r>
            <a:r>
              <a:rPr lang="de-DE" dirty="0"/>
              <a:t>werden können.</a:t>
            </a:r>
          </a:p>
        </p:txBody>
      </p:sp>
      <p:sp>
        <p:nvSpPr>
          <p:cNvPr id="3" name="Inhaltsplatzhalter 2">
            <a:extLst>
              <a:ext uri="{FF2B5EF4-FFF2-40B4-BE49-F238E27FC236}">
                <a16:creationId xmlns:a16="http://schemas.microsoft.com/office/drawing/2014/main" id="{BE1DC819-AB26-BB20-3EFB-1ADE4581CBE4}"/>
              </a:ext>
            </a:extLst>
          </p:cNvPr>
          <p:cNvSpPr>
            <a:spLocks noGrp="1"/>
          </p:cNvSpPr>
          <p:nvPr>
            <p:ph type="body" sz="quarter" idx="13"/>
          </p:nvPr>
        </p:nvSpPr>
        <p:spPr bwMode="gray">
          <a:xfrm>
            <a:off x="4944324" y="1773239"/>
            <a:ext cx="6912714" cy="4319586"/>
          </a:xfrm>
        </p:spPr>
        <p:txBody>
          <a:bodyPr/>
          <a:lstStyle/>
          <a:p>
            <a:r>
              <a:rPr lang="de-DE" dirty="0"/>
              <a:t>Textplatzhalter mit Fließtext </a:t>
            </a:r>
          </a:p>
          <a:p>
            <a:pPr lvl="1"/>
            <a:r>
              <a:rPr lang="de-DE" dirty="0"/>
              <a:t>Zweite Textebene</a:t>
            </a:r>
          </a:p>
          <a:p>
            <a:pPr lvl="2"/>
            <a:r>
              <a:rPr lang="de-DE" dirty="0"/>
              <a:t>Dritte Textebene</a:t>
            </a:r>
          </a:p>
          <a:p>
            <a:pPr lvl="3"/>
            <a:r>
              <a:rPr lang="de-DE" dirty="0"/>
              <a:t>Vierte Textebene</a:t>
            </a:r>
          </a:p>
          <a:p>
            <a:pPr lvl="4"/>
            <a:r>
              <a:rPr lang="de-DE" dirty="0"/>
              <a:t>Fünfte Textebene</a:t>
            </a:r>
          </a:p>
          <a:p>
            <a:pPr lvl="4"/>
            <a:endParaRPr lang="de-DE" dirty="0"/>
          </a:p>
        </p:txBody>
      </p:sp>
      <p:sp>
        <p:nvSpPr>
          <p:cNvPr id="9" name="Fußzeilenplatzhalter 8">
            <a:extLst>
              <a:ext uri="{FF2B5EF4-FFF2-40B4-BE49-F238E27FC236}">
                <a16:creationId xmlns:a16="http://schemas.microsoft.com/office/drawing/2014/main" id="{28B89D02-98F3-35C3-2622-8EA17A59578F}"/>
              </a:ext>
            </a:extLst>
          </p:cNvPr>
          <p:cNvSpPr>
            <a:spLocks noGrp="1"/>
          </p:cNvSpPr>
          <p:nvPr>
            <p:ph type="ftr" sz="quarter" idx="10"/>
          </p:nvPr>
        </p:nvSpPr>
        <p:spPr bwMode="gray">
          <a:xfrm>
            <a:off x="4944324" y="6443762"/>
            <a:ext cx="4974930" cy="153888"/>
          </a:xfrm>
        </p:spPr>
        <p:txBody>
          <a:bodyPr/>
          <a:lstStyle/>
          <a:p>
            <a:r>
              <a:rPr lang="de-DE"/>
              <a:t>© msg systems ag | Titel einfügen | 2024</a:t>
            </a:r>
          </a:p>
        </p:txBody>
      </p:sp>
      <p:sp>
        <p:nvSpPr>
          <p:cNvPr id="10" name="Foliennummernplatzhalter 9">
            <a:extLst>
              <a:ext uri="{FF2B5EF4-FFF2-40B4-BE49-F238E27FC236}">
                <a16:creationId xmlns:a16="http://schemas.microsoft.com/office/drawing/2014/main" id="{FDBE3346-0AC7-322D-1512-72E44407E8EF}"/>
              </a:ext>
            </a:extLst>
          </p:cNvPr>
          <p:cNvSpPr>
            <a:spLocks noGrp="1"/>
          </p:cNvSpPr>
          <p:nvPr>
            <p:ph type="sldNum" sz="quarter" idx="11"/>
          </p:nvPr>
        </p:nvSpPr>
        <p:spPr bwMode="gray">
          <a:xfrm>
            <a:off x="623888" y="6443762"/>
            <a:ext cx="431620" cy="153888"/>
          </a:xfrm>
        </p:spPr>
        <p:txBody>
          <a:bodyPr/>
          <a:lstStyle/>
          <a:p>
            <a:fld id="{1FBD72F1-A42A-46B0-A7F8-CE6A9835826C}" type="slidenum">
              <a:rPr lang="de-DE" smtClean="0"/>
              <a:pPr/>
              <a:t>17</a:t>
            </a:fld>
            <a:endParaRPr lang="de-DE"/>
          </a:p>
        </p:txBody>
      </p:sp>
    </p:spTree>
    <p:extLst>
      <p:ext uri="{BB962C8B-B14F-4D97-AF65-F5344CB8AC3E}">
        <p14:creationId xmlns:p14="http://schemas.microsoft.com/office/powerpoint/2010/main" val="23356783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E0EB14D2-F632-8263-76A0-CC2280933168}"/>
              </a:ext>
            </a:extLst>
          </p:cNvPr>
          <p:cNvGraphicFramePr>
            <a:graphicFrameLocks noChangeAspect="1"/>
          </p:cNvGraphicFramePr>
          <p:nvPr>
            <p:custDataLst>
              <p:tags r:id="rId1"/>
            </p:custDataLst>
            <p:extLst>
              <p:ext uri="{D42A27DB-BD31-4B8C-83A1-F6EECF244321}">
                <p14:modId xmlns:p14="http://schemas.microsoft.com/office/powerpoint/2010/main" val="80831903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4" imgW="306" imgH="306" progId="TCLayout.ActiveDocument.1">
                  <p:embed/>
                </p:oleObj>
              </mc:Choice>
              <mc:Fallback>
                <p:oleObj name="think-cell Folie" r:id="rId4" imgW="306" imgH="306" progId="TCLayout.ActiveDocument.1">
                  <p:embed/>
                  <p:pic>
                    <p:nvPicPr>
                      <p:cNvPr id="6" name="think-cell data - do not delete" hidden="1">
                        <a:extLst>
                          <a:ext uri="{FF2B5EF4-FFF2-40B4-BE49-F238E27FC236}">
                            <a16:creationId xmlns:a16="http://schemas.microsoft.com/office/drawing/2014/main" id="{E0EB14D2-F632-8263-76A0-CC2280933168}"/>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pic>
        <p:nvPicPr>
          <p:cNvPr id="19" name="Bildplatzhalter 18" descr="Bild einer Person am Laptop. Bild füllt die Hälfte der Folie aus, links Titel , Untertitel und Inhaltsbereich, Bild ist änderbar">
            <a:extLst>
              <a:ext uri="{FF2B5EF4-FFF2-40B4-BE49-F238E27FC236}">
                <a16:creationId xmlns:a16="http://schemas.microsoft.com/office/drawing/2014/main" id="{9C426B0E-B27B-CEDC-BF22-7A36E5170CB9}"/>
              </a:ext>
            </a:extLst>
          </p:cNvPr>
          <p:cNvPicPr>
            <a:picLocks noGrp="1" noChangeAspect="1"/>
          </p:cNvPicPr>
          <p:nvPr>
            <p:ph type="pic" sz="quarter" idx="14"/>
          </p:nvPr>
        </p:nvPicPr>
        <p:blipFill>
          <a:blip r:embed="rId6"/>
          <a:srcRect t="11081" b="11081"/>
          <a:stretch/>
        </p:blipFill>
        <p:spPr bwMode="gray">
          <a:xfrm>
            <a:off x="6024438" y="1"/>
            <a:ext cx="6167561" cy="6857999"/>
          </a:xfrm>
        </p:spPr>
      </p:pic>
      <p:sp>
        <p:nvSpPr>
          <p:cNvPr id="4" name="Textplatzhalter 3">
            <a:extLst>
              <a:ext uri="{FF2B5EF4-FFF2-40B4-BE49-F238E27FC236}">
                <a16:creationId xmlns:a16="http://schemas.microsoft.com/office/drawing/2014/main" id="{92530FE7-8551-D523-C35E-3213A1835932}"/>
              </a:ext>
            </a:extLst>
          </p:cNvPr>
          <p:cNvSpPr>
            <a:spLocks noGrp="1"/>
          </p:cNvSpPr>
          <p:nvPr>
            <p:ph type="body" sz="quarter" idx="12"/>
          </p:nvPr>
        </p:nvSpPr>
        <p:spPr bwMode="gray">
          <a:xfrm>
            <a:off x="623888" y="296863"/>
            <a:ext cx="4752478" cy="169277"/>
          </a:xfrm>
        </p:spPr>
        <p:txBody>
          <a:bodyPr/>
          <a:lstStyle/>
          <a:p>
            <a:r>
              <a:rPr lang="de-DE" dirty="0"/>
              <a:t>Optionaler </a:t>
            </a:r>
            <a:r>
              <a:rPr lang="de-DE" dirty="0" err="1"/>
              <a:t>Subtitle</a:t>
            </a:r>
            <a:endParaRPr lang="de-DE" dirty="0"/>
          </a:p>
        </p:txBody>
      </p:sp>
      <p:sp>
        <p:nvSpPr>
          <p:cNvPr id="2" name="Titel 1">
            <a:extLst>
              <a:ext uri="{FF2B5EF4-FFF2-40B4-BE49-F238E27FC236}">
                <a16:creationId xmlns:a16="http://schemas.microsoft.com/office/drawing/2014/main" id="{77AABF2C-B448-8464-23A0-6B219C365711}"/>
              </a:ext>
            </a:extLst>
          </p:cNvPr>
          <p:cNvSpPr>
            <a:spLocks noGrp="1"/>
          </p:cNvSpPr>
          <p:nvPr>
            <p:ph type="title"/>
          </p:nvPr>
        </p:nvSpPr>
        <p:spPr bwMode="gray">
          <a:xfrm>
            <a:off x="623888" y="620713"/>
            <a:ext cx="4752478" cy="738664"/>
          </a:xfrm>
        </p:spPr>
        <p:txBody>
          <a:bodyPr vert="horz"/>
          <a:lstStyle/>
          <a:p>
            <a:r>
              <a:rPr lang="de-DE" dirty="0"/>
              <a:t>Ich bin eine Headline, in der Begriffe </a:t>
            </a:r>
            <a:br>
              <a:rPr lang="de-DE" dirty="0"/>
            </a:br>
            <a:r>
              <a:rPr lang="de-DE" b="1" dirty="0">
                <a:latin typeface="+mj-lt"/>
              </a:rPr>
              <a:t>fett geschrieben </a:t>
            </a:r>
            <a:r>
              <a:rPr lang="de-DE" dirty="0"/>
              <a:t>werden können.</a:t>
            </a:r>
          </a:p>
        </p:txBody>
      </p:sp>
      <p:sp>
        <p:nvSpPr>
          <p:cNvPr id="3" name="Inhaltsplatzhalter 2">
            <a:extLst>
              <a:ext uri="{FF2B5EF4-FFF2-40B4-BE49-F238E27FC236}">
                <a16:creationId xmlns:a16="http://schemas.microsoft.com/office/drawing/2014/main" id="{BE1DC819-AB26-BB20-3EFB-1ADE4581CBE4}"/>
              </a:ext>
            </a:extLst>
          </p:cNvPr>
          <p:cNvSpPr>
            <a:spLocks noGrp="1"/>
          </p:cNvSpPr>
          <p:nvPr>
            <p:ph type="body" sz="quarter" idx="13"/>
          </p:nvPr>
        </p:nvSpPr>
        <p:spPr bwMode="gray">
          <a:xfrm>
            <a:off x="623888" y="1773239"/>
            <a:ext cx="4752478" cy="4319586"/>
          </a:xfrm>
        </p:spPr>
        <p:txBody>
          <a:bodyPr/>
          <a:lstStyle/>
          <a:p>
            <a:r>
              <a:rPr lang="de-DE" dirty="0"/>
              <a:t>Textplatzhalter mit Fließtext </a:t>
            </a:r>
          </a:p>
          <a:p>
            <a:pPr lvl="1"/>
            <a:r>
              <a:rPr lang="de-DE" dirty="0"/>
              <a:t>Zweite Textebene</a:t>
            </a:r>
          </a:p>
          <a:p>
            <a:pPr lvl="2"/>
            <a:r>
              <a:rPr lang="de-DE" dirty="0"/>
              <a:t>Dritte Textebene</a:t>
            </a:r>
          </a:p>
          <a:p>
            <a:pPr lvl="3"/>
            <a:r>
              <a:rPr lang="de-DE" dirty="0"/>
              <a:t>Vierte Textebene</a:t>
            </a:r>
          </a:p>
          <a:p>
            <a:pPr lvl="4"/>
            <a:r>
              <a:rPr lang="de-DE" dirty="0"/>
              <a:t>Fünfte Textebene</a:t>
            </a:r>
          </a:p>
          <a:p>
            <a:pPr lvl="4"/>
            <a:endParaRPr lang="de-DE" dirty="0"/>
          </a:p>
        </p:txBody>
      </p:sp>
      <p:sp>
        <p:nvSpPr>
          <p:cNvPr id="9" name="Fußzeilenplatzhalter 8">
            <a:extLst>
              <a:ext uri="{FF2B5EF4-FFF2-40B4-BE49-F238E27FC236}">
                <a16:creationId xmlns:a16="http://schemas.microsoft.com/office/drawing/2014/main" id="{38532964-3DCB-97C3-07BD-A9BC76F35423}"/>
              </a:ext>
            </a:extLst>
          </p:cNvPr>
          <p:cNvSpPr>
            <a:spLocks noGrp="1"/>
          </p:cNvSpPr>
          <p:nvPr>
            <p:ph type="ftr" sz="quarter" idx="15"/>
          </p:nvPr>
        </p:nvSpPr>
        <p:spPr bwMode="gray">
          <a:xfrm>
            <a:off x="1271954" y="6443762"/>
            <a:ext cx="4968501" cy="153888"/>
          </a:xfrm>
        </p:spPr>
        <p:txBody>
          <a:bodyPr/>
          <a:lstStyle/>
          <a:p>
            <a:r>
              <a:rPr lang="de-DE"/>
              <a:t>© msg systems ag | Titel einfügen | 2024</a:t>
            </a:r>
          </a:p>
        </p:txBody>
      </p:sp>
      <p:sp>
        <p:nvSpPr>
          <p:cNvPr id="10" name="Foliennummernplatzhalter 9">
            <a:extLst>
              <a:ext uri="{FF2B5EF4-FFF2-40B4-BE49-F238E27FC236}">
                <a16:creationId xmlns:a16="http://schemas.microsoft.com/office/drawing/2014/main" id="{72667D90-9DB2-2262-7FD7-4CE96E9AC897}"/>
              </a:ext>
            </a:extLst>
          </p:cNvPr>
          <p:cNvSpPr>
            <a:spLocks noGrp="1"/>
          </p:cNvSpPr>
          <p:nvPr>
            <p:ph type="sldNum" sz="quarter" idx="16"/>
          </p:nvPr>
        </p:nvSpPr>
        <p:spPr bwMode="gray">
          <a:xfrm>
            <a:off x="623888" y="6443762"/>
            <a:ext cx="431620" cy="153888"/>
          </a:xfrm>
        </p:spPr>
        <p:txBody>
          <a:bodyPr/>
          <a:lstStyle/>
          <a:p>
            <a:fld id="{1FBD72F1-A42A-46B0-A7F8-CE6A9835826C}" type="slidenum">
              <a:rPr lang="de-DE" smtClean="0"/>
              <a:pPr/>
              <a:t>18</a:t>
            </a:fld>
            <a:endParaRPr lang="de-DE"/>
          </a:p>
        </p:txBody>
      </p:sp>
    </p:spTree>
    <p:extLst>
      <p:ext uri="{BB962C8B-B14F-4D97-AF65-F5344CB8AC3E}">
        <p14:creationId xmlns:p14="http://schemas.microsoft.com/office/powerpoint/2010/main" val="1899177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E0EB14D2-F632-8263-76A0-CC2280933168}"/>
              </a:ext>
            </a:extLst>
          </p:cNvPr>
          <p:cNvGraphicFramePr>
            <a:graphicFrameLocks noChangeAspect="1"/>
          </p:cNvGraphicFramePr>
          <p:nvPr>
            <p:custDataLst>
              <p:tags r:id="rId1"/>
            </p:custDataLst>
            <p:extLst>
              <p:ext uri="{D42A27DB-BD31-4B8C-83A1-F6EECF244321}">
                <p14:modId xmlns:p14="http://schemas.microsoft.com/office/powerpoint/2010/main" val="168696550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4" imgW="306" imgH="306" progId="TCLayout.ActiveDocument.1">
                  <p:embed/>
                </p:oleObj>
              </mc:Choice>
              <mc:Fallback>
                <p:oleObj name="think-cell Folie" r:id="rId4" imgW="306" imgH="306" progId="TCLayout.ActiveDocument.1">
                  <p:embed/>
                  <p:pic>
                    <p:nvPicPr>
                      <p:cNvPr id="6" name="think-cell data - do not delete" hidden="1">
                        <a:extLst>
                          <a:ext uri="{FF2B5EF4-FFF2-40B4-BE49-F238E27FC236}">
                            <a16:creationId xmlns:a16="http://schemas.microsoft.com/office/drawing/2014/main" id="{E0EB14D2-F632-8263-76A0-CC2280933168}"/>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Textplatzhalter 3">
            <a:extLst>
              <a:ext uri="{FF2B5EF4-FFF2-40B4-BE49-F238E27FC236}">
                <a16:creationId xmlns:a16="http://schemas.microsoft.com/office/drawing/2014/main" id="{92530FE7-8551-D523-C35E-3213A1835932}"/>
              </a:ext>
            </a:extLst>
          </p:cNvPr>
          <p:cNvSpPr>
            <a:spLocks noGrp="1"/>
          </p:cNvSpPr>
          <p:nvPr>
            <p:ph type="body" sz="quarter" idx="12"/>
          </p:nvPr>
        </p:nvSpPr>
        <p:spPr bwMode="gray">
          <a:xfrm>
            <a:off x="623888" y="296863"/>
            <a:ext cx="3456347" cy="169277"/>
          </a:xfrm>
        </p:spPr>
        <p:txBody>
          <a:bodyPr/>
          <a:lstStyle/>
          <a:p>
            <a:r>
              <a:rPr lang="de-DE" dirty="0"/>
              <a:t>Optionaler </a:t>
            </a:r>
            <a:r>
              <a:rPr lang="de-DE" dirty="0" err="1"/>
              <a:t>Subtitle</a:t>
            </a:r>
            <a:endParaRPr lang="de-DE" dirty="0"/>
          </a:p>
        </p:txBody>
      </p:sp>
      <p:sp>
        <p:nvSpPr>
          <p:cNvPr id="2" name="Titel 1">
            <a:extLst>
              <a:ext uri="{FF2B5EF4-FFF2-40B4-BE49-F238E27FC236}">
                <a16:creationId xmlns:a16="http://schemas.microsoft.com/office/drawing/2014/main" id="{77AABF2C-B448-8464-23A0-6B219C365711}"/>
              </a:ext>
            </a:extLst>
          </p:cNvPr>
          <p:cNvSpPr>
            <a:spLocks noGrp="1"/>
          </p:cNvSpPr>
          <p:nvPr>
            <p:ph type="title"/>
          </p:nvPr>
        </p:nvSpPr>
        <p:spPr bwMode="gray">
          <a:xfrm>
            <a:off x="623888" y="620714"/>
            <a:ext cx="3456347" cy="2880350"/>
          </a:xfrm>
        </p:spPr>
        <p:txBody>
          <a:bodyPr vert="horz"/>
          <a:lstStyle/>
          <a:p>
            <a:r>
              <a:rPr lang="de-DE" dirty="0"/>
              <a:t>Ich bin eine</a:t>
            </a:r>
            <a:br>
              <a:rPr lang="de-DE" dirty="0"/>
            </a:br>
            <a:r>
              <a:rPr lang="de-DE" b="1" dirty="0">
                <a:latin typeface="+mj-lt"/>
              </a:rPr>
              <a:t>etwas längere</a:t>
            </a:r>
            <a:br>
              <a:rPr lang="de-DE" dirty="0"/>
            </a:br>
            <a:r>
              <a:rPr lang="de-DE" dirty="0"/>
              <a:t>Headline.</a:t>
            </a:r>
          </a:p>
        </p:txBody>
      </p:sp>
      <p:sp>
        <p:nvSpPr>
          <p:cNvPr id="3" name="Inhaltsplatzhalter 2">
            <a:extLst>
              <a:ext uri="{FF2B5EF4-FFF2-40B4-BE49-F238E27FC236}">
                <a16:creationId xmlns:a16="http://schemas.microsoft.com/office/drawing/2014/main" id="{BE1DC819-AB26-BB20-3EFB-1ADE4581CBE4}"/>
              </a:ext>
            </a:extLst>
          </p:cNvPr>
          <p:cNvSpPr>
            <a:spLocks noGrp="1"/>
          </p:cNvSpPr>
          <p:nvPr>
            <p:ph type="body" sz="quarter" idx="13"/>
          </p:nvPr>
        </p:nvSpPr>
        <p:spPr bwMode="gray">
          <a:xfrm>
            <a:off x="623889" y="3933028"/>
            <a:ext cx="3455927" cy="2159798"/>
          </a:xfrm>
        </p:spPr>
        <p:txBody>
          <a:bodyPr/>
          <a:lstStyle/>
          <a:p>
            <a:r>
              <a:rPr lang="de-DE" b="1" dirty="0">
                <a:latin typeface="+mj-lt"/>
              </a:rPr>
              <a:t>Linke </a:t>
            </a:r>
            <a:r>
              <a:rPr lang="de-DE" b="1" dirty="0" err="1">
                <a:latin typeface="+mj-lt"/>
              </a:rPr>
              <a:t>Textbox</a:t>
            </a:r>
            <a:endParaRPr lang="de-DE" b="1" dirty="0">
              <a:latin typeface="+mj-lt"/>
            </a:endParaRPr>
          </a:p>
          <a:p>
            <a:pPr lvl="1"/>
            <a:r>
              <a:rPr lang="de-DE" dirty="0"/>
              <a:t>Zweite Textebene</a:t>
            </a:r>
          </a:p>
        </p:txBody>
      </p:sp>
      <p:pic>
        <p:nvPicPr>
          <p:cNvPr id="42" name="Bildplatzhalter 41" descr="Bild zeigt zwei Personen beim Arbeiten im Büro. Dreispaltiges Layout mit zwei Bildern und drei Textboxen. Links oben ein großer Titel, darunter eine Textbox. In der mittleren und rechten Spalte jeweils ein änderbares Bild, darunter jeweils eine Textbox. Dies ist das mittlere Bild.">
            <a:extLst>
              <a:ext uri="{FF2B5EF4-FFF2-40B4-BE49-F238E27FC236}">
                <a16:creationId xmlns:a16="http://schemas.microsoft.com/office/drawing/2014/main" id="{1FB11F83-1AC8-AD08-BC67-829207C65B9E}"/>
              </a:ext>
            </a:extLst>
          </p:cNvPr>
          <p:cNvPicPr>
            <a:picLocks noGrp="1" noChangeAspect="1"/>
          </p:cNvPicPr>
          <p:nvPr>
            <p:ph type="pic" sz="quarter" idx="16"/>
          </p:nvPr>
        </p:nvPicPr>
        <p:blipFill rotWithShape="1">
          <a:blip r:embed="rId6"/>
          <a:srcRect t="723" b="723"/>
          <a:stretch/>
        </p:blipFill>
        <p:spPr>
          <a:xfrm>
            <a:off x="4511859" y="1362076"/>
            <a:ext cx="3456353" cy="2138988"/>
          </a:xfrm>
        </p:spPr>
      </p:pic>
      <p:sp>
        <p:nvSpPr>
          <p:cNvPr id="5" name="Textplatzhalter 4">
            <a:extLst>
              <a:ext uri="{FF2B5EF4-FFF2-40B4-BE49-F238E27FC236}">
                <a16:creationId xmlns:a16="http://schemas.microsoft.com/office/drawing/2014/main" id="{ADF1B8A0-5ABE-5BD6-2C0E-F4B04D47B514}"/>
              </a:ext>
            </a:extLst>
          </p:cNvPr>
          <p:cNvSpPr>
            <a:spLocks noGrp="1"/>
          </p:cNvSpPr>
          <p:nvPr>
            <p:ph type="body" sz="quarter" idx="14"/>
          </p:nvPr>
        </p:nvSpPr>
        <p:spPr bwMode="gray">
          <a:xfrm>
            <a:off x="4511860" y="3933028"/>
            <a:ext cx="3456771" cy="2159798"/>
          </a:xfrm>
        </p:spPr>
        <p:txBody>
          <a:bodyPr/>
          <a:lstStyle/>
          <a:p>
            <a:r>
              <a:rPr lang="de-DE" b="1" dirty="0">
                <a:latin typeface="+mj-lt"/>
              </a:rPr>
              <a:t>Mittlere </a:t>
            </a:r>
            <a:r>
              <a:rPr lang="de-DE" b="1" dirty="0" err="1">
                <a:latin typeface="+mj-lt"/>
              </a:rPr>
              <a:t>Textbox</a:t>
            </a:r>
            <a:endParaRPr lang="de-DE" b="1" dirty="0">
              <a:latin typeface="+mj-lt"/>
            </a:endParaRPr>
          </a:p>
          <a:p>
            <a:pPr lvl="1"/>
            <a:r>
              <a:rPr lang="de-DE" dirty="0"/>
              <a:t>Zweite Textebene</a:t>
            </a:r>
          </a:p>
        </p:txBody>
      </p:sp>
      <p:pic>
        <p:nvPicPr>
          <p:cNvPr id="54" name="Bildplatzhalter 53" descr="Bild zeigt einen Programmiercode">
            <a:extLst>
              <a:ext uri="{FF2B5EF4-FFF2-40B4-BE49-F238E27FC236}">
                <a16:creationId xmlns:a16="http://schemas.microsoft.com/office/drawing/2014/main" id="{FFB99CE4-F3C7-F275-A55B-46379F793E5D}"/>
              </a:ext>
            </a:extLst>
          </p:cNvPr>
          <p:cNvPicPr>
            <a:picLocks noGrp="1" noChangeAspect="1"/>
          </p:cNvPicPr>
          <p:nvPr>
            <p:ph type="pic" sz="quarter" idx="17"/>
          </p:nvPr>
        </p:nvPicPr>
        <p:blipFill rotWithShape="1">
          <a:blip r:embed="rId7"/>
          <a:srcRect t="746" b="746"/>
          <a:stretch/>
        </p:blipFill>
        <p:spPr>
          <a:xfrm>
            <a:off x="8400255" y="1362076"/>
            <a:ext cx="3456781" cy="2138988"/>
          </a:xfrm>
        </p:spPr>
      </p:pic>
      <p:sp>
        <p:nvSpPr>
          <p:cNvPr id="8" name="Textplatzhalter 7">
            <a:extLst>
              <a:ext uri="{FF2B5EF4-FFF2-40B4-BE49-F238E27FC236}">
                <a16:creationId xmlns:a16="http://schemas.microsoft.com/office/drawing/2014/main" id="{01C95E8B-1EEC-EBF1-679F-0B1993F1F9FF}"/>
              </a:ext>
            </a:extLst>
          </p:cNvPr>
          <p:cNvSpPr>
            <a:spLocks noGrp="1"/>
          </p:cNvSpPr>
          <p:nvPr>
            <p:ph type="body" sz="quarter" idx="15"/>
          </p:nvPr>
        </p:nvSpPr>
        <p:spPr bwMode="gray">
          <a:xfrm>
            <a:off x="8400256" y="3933028"/>
            <a:ext cx="3456781" cy="2159798"/>
          </a:xfrm>
        </p:spPr>
        <p:txBody>
          <a:bodyPr/>
          <a:lstStyle/>
          <a:p>
            <a:r>
              <a:rPr lang="de-DE" b="1" dirty="0">
                <a:latin typeface="+mj-lt"/>
              </a:rPr>
              <a:t>Rechte </a:t>
            </a:r>
            <a:r>
              <a:rPr lang="de-DE" b="1" dirty="0" err="1">
                <a:latin typeface="+mj-lt"/>
              </a:rPr>
              <a:t>Textbox</a:t>
            </a:r>
            <a:endParaRPr lang="de-DE" b="1" dirty="0">
              <a:latin typeface="+mj-lt"/>
            </a:endParaRPr>
          </a:p>
          <a:p>
            <a:pPr lvl="1"/>
            <a:r>
              <a:rPr lang="de-DE" dirty="0"/>
              <a:t>Zweite Textebene</a:t>
            </a:r>
          </a:p>
        </p:txBody>
      </p:sp>
      <p:sp>
        <p:nvSpPr>
          <p:cNvPr id="13" name="Fußzeilenplatzhalter 12">
            <a:extLst>
              <a:ext uri="{FF2B5EF4-FFF2-40B4-BE49-F238E27FC236}">
                <a16:creationId xmlns:a16="http://schemas.microsoft.com/office/drawing/2014/main" id="{BBEDB226-2EEF-F523-FC6F-70A0804E0C79}"/>
              </a:ext>
            </a:extLst>
          </p:cNvPr>
          <p:cNvSpPr>
            <a:spLocks noGrp="1"/>
          </p:cNvSpPr>
          <p:nvPr>
            <p:ph type="ftr" sz="quarter" idx="10"/>
          </p:nvPr>
        </p:nvSpPr>
        <p:spPr bwMode="gray">
          <a:xfrm>
            <a:off x="1271954" y="6443762"/>
            <a:ext cx="4968501" cy="153888"/>
          </a:xfrm>
        </p:spPr>
        <p:txBody>
          <a:bodyPr/>
          <a:lstStyle/>
          <a:p>
            <a:r>
              <a:rPr lang="de-DE"/>
              <a:t>© msg systems ag | Titel einfügen | 2024</a:t>
            </a:r>
          </a:p>
        </p:txBody>
      </p:sp>
      <p:sp>
        <p:nvSpPr>
          <p:cNvPr id="14" name="Foliennummernplatzhalter 13">
            <a:extLst>
              <a:ext uri="{FF2B5EF4-FFF2-40B4-BE49-F238E27FC236}">
                <a16:creationId xmlns:a16="http://schemas.microsoft.com/office/drawing/2014/main" id="{1F9D773D-EC47-494C-403F-403030A11732}"/>
              </a:ext>
            </a:extLst>
          </p:cNvPr>
          <p:cNvSpPr>
            <a:spLocks noGrp="1"/>
          </p:cNvSpPr>
          <p:nvPr>
            <p:ph type="sldNum" sz="quarter" idx="11"/>
          </p:nvPr>
        </p:nvSpPr>
        <p:spPr bwMode="gray">
          <a:xfrm>
            <a:off x="623888" y="6443762"/>
            <a:ext cx="431620" cy="153888"/>
          </a:xfrm>
        </p:spPr>
        <p:txBody>
          <a:bodyPr/>
          <a:lstStyle/>
          <a:p>
            <a:fld id="{1FBD72F1-A42A-46B0-A7F8-CE6A9835826C}" type="slidenum">
              <a:rPr lang="de-DE" smtClean="0"/>
              <a:pPr/>
              <a:t>19</a:t>
            </a:fld>
            <a:endParaRPr lang="de-DE"/>
          </a:p>
        </p:txBody>
      </p:sp>
    </p:spTree>
    <p:extLst>
      <p:ext uri="{BB962C8B-B14F-4D97-AF65-F5344CB8AC3E}">
        <p14:creationId xmlns:p14="http://schemas.microsoft.com/office/powerpoint/2010/main" val="34886099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E0EB14D2-F632-8263-76A0-CC2280933168}"/>
              </a:ext>
            </a:extLst>
          </p:cNvPr>
          <p:cNvGraphicFramePr>
            <a:graphicFrameLocks noChangeAspect="1"/>
          </p:cNvGraphicFramePr>
          <p:nvPr>
            <p:custDataLst>
              <p:tags r:id="rId1"/>
            </p:custDataLst>
            <p:extLst>
              <p:ext uri="{D42A27DB-BD31-4B8C-83A1-F6EECF244321}">
                <p14:modId xmlns:p14="http://schemas.microsoft.com/office/powerpoint/2010/main" val="124688500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4" imgW="306" imgH="306" progId="TCLayout.ActiveDocument.1">
                  <p:embed/>
                </p:oleObj>
              </mc:Choice>
              <mc:Fallback>
                <p:oleObj name="think-cell Folie" r:id="rId4" imgW="306" imgH="306" progId="TCLayout.ActiveDocument.1">
                  <p:embed/>
                  <p:pic>
                    <p:nvPicPr>
                      <p:cNvPr id="6" name="think-cell data - do not delete" hidden="1">
                        <a:extLst>
                          <a:ext uri="{FF2B5EF4-FFF2-40B4-BE49-F238E27FC236}">
                            <a16:creationId xmlns:a16="http://schemas.microsoft.com/office/drawing/2014/main" id="{E0EB14D2-F632-8263-76A0-CC2280933168}"/>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Textplatzhalter 3">
            <a:extLst>
              <a:ext uri="{FF2B5EF4-FFF2-40B4-BE49-F238E27FC236}">
                <a16:creationId xmlns:a16="http://schemas.microsoft.com/office/drawing/2014/main" id="{92530FE7-8551-D523-C35E-3213A1835932}"/>
              </a:ext>
            </a:extLst>
          </p:cNvPr>
          <p:cNvSpPr>
            <a:spLocks noGrp="1"/>
          </p:cNvSpPr>
          <p:nvPr>
            <p:ph type="body" sz="quarter" idx="12"/>
          </p:nvPr>
        </p:nvSpPr>
        <p:spPr bwMode="gray">
          <a:xfrm>
            <a:off x="623888" y="296863"/>
            <a:ext cx="3456347" cy="169277"/>
          </a:xfrm>
        </p:spPr>
        <p:txBody>
          <a:bodyPr/>
          <a:lstStyle/>
          <a:p>
            <a:r>
              <a:rPr lang="de-DE"/>
              <a:t>Optionaler Subtitle</a:t>
            </a:r>
          </a:p>
        </p:txBody>
      </p:sp>
      <p:sp>
        <p:nvSpPr>
          <p:cNvPr id="2" name="Titel 1">
            <a:extLst>
              <a:ext uri="{FF2B5EF4-FFF2-40B4-BE49-F238E27FC236}">
                <a16:creationId xmlns:a16="http://schemas.microsoft.com/office/drawing/2014/main" id="{77AABF2C-B448-8464-23A0-6B219C365711}"/>
              </a:ext>
            </a:extLst>
          </p:cNvPr>
          <p:cNvSpPr>
            <a:spLocks noGrp="1"/>
          </p:cNvSpPr>
          <p:nvPr>
            <p:ph type="title"/>
          </p:nvPr>
        </p:nvSpPr>
        <p:spPr bwMode="gray">
          <a:xfrm>
            <a:off x="623888" y="620713"/>
            <a:ext cx="3456347" cy="2880351"/>
          </a:xfrm>
        </p:spPr>
        <p:txBody>
          <a:bodyPr vert="horz"/>
          <a:lstStyle/>
          <a:p>
            <a:r>
              <a:rPr lang="de-DE" dirty="0"/>
              <a:t>Ich bin eine</a:t>
            </a:r>
            <a:br>
              <a:rPr lang="de-DE" dirty="0"/>
            </a:br>
            <a:r>
              <a:rPr lang="de-DE" b="1" dirty="0">
                <a:latin typeface="+mj-lt"/>
              </a:rPr>
              <a:t>etwas längere</a:t>
            </a:r>
            <a:br>
              <a:rPr lang="de-DE" dirty="0"/>
            </a:br>
            <a:r>
              <a:rPr lang="de-DE" dirty="0"/>
              <a:t>Headline.</a:t>
            </a:r>
          </a:p>
        </p:txBody>
      </p:sp>
      <p:pic>
        <p:nvPicPr>
          <p:cNvPr id="30" name="Bildplatzhalter 29" descr="Bild zeigt eine Meetingsituation mit mehreren Personen, die an einem Tisch stehen. Auf dem Tisch befinden sich mehrere Ausdrucke von Marketingmaterialien. Dreispaltiges Layout mit zwei Bildern und einer Textbox. Links oben ein großer Titel. In der mittleren Spalte ein großes änderbares Bild. In der rechten Spalte ein kleineres änderbares Bild, darunter eine Textbox. Dies ist das mittlere Bild.">
            <a:extLst>
              <a:ext uri="{FF2B5EF4-FFF2-40B4-BE49-F238E27FC236}">
                <a16:creationId xmlns:a16="http://schemas.microsoft.com/office/drawing/2014/main" id="{28864988-62C0-B224-D166-E2BF3C47EAD3}"/>
              </a:ext>
            </a:extLst>
          </p:cNvPr>
          <p:cNvPicPr>
            <a:picLocks noGrp="1" noChangeAspect="1"/>
          </p:cNvPicPr>
          <p:nvPr>
            <p:ph type="pic" sz="quarter" idx="16"/>
          </p:nvPr>
        </p:nvPicPr>
        <p:blipFill>
          <a:blip r:embed="rId6"/>
          <a:srcRect l="9" r="9"/>
          <a:stretch/>
        </p:blipFill>
        <p:spPr>
          <a:xfrm>
            <a:off x="4511860" y="1362076"/>
            <a:ext cx="3456351" cy="4730750"/>
          </a:xfrm>
        </p:spPr>
      </p:pic>
      <p:pic>
        <p:nvPicPr>
          <p:cNvPr id="31" name="Bildplatzhalter 30" descr="Bild zeigt eine Meetingsituation mit mehreren Personen, die an einem Tisch stehen. Auf dem Tisch befinden sich mehrere Ausdrucke von Marketingmaterialien. Dies ist das rechte Bild.">
            <a:extLst>
              <a:ext uri="{FF2B5EF4-FFF2-40B4-BE49-F238E27FC236}">
                <a16:creationId xmlns:a16="http://schemas.microsoft.com/office/drawing/2014/main" id="{5354111C-0371-474A-8B1D-D08EE215501C}"/>
              </a:ext>
            </a:extLst>
          </p:cNvPr>
          <p:cNvPicPr>
            <a:picLocks noGrp="1" noChangeAspect="1"/>
          </p:cNvPicPr>
          <p:nvPr>
            <p:ph type="pic" sz="quarter" idx="17"/>
          </p:nvPr>
        </p:nvPicPr>
        <p:blipFill>
          <a:blip r:embed="rId7"/>
          <a:srcRect t="860" b="860"/>
          <a:stretch/>
        </p:blipFill>
        <p:spPr>
          <a:xfrm>
            <a:off x="8400679" y="1362076"/>
            <a:ext cx="3456357" cy="2138988"/>
          </a:xfrm>
        </p:spPr>
      </p:pic>
      <p:sp>
        <p:nvSpPr>
          <p:cNvPr id="3" name="Inhaltsplatzhalter 2">
            <a:extLst>
              <a:ext uri="{FF2B5EF4-FFF2-40B4-BE49-F238E27FC236}">
                <a16:creationId xmlns:a16="http://schemas.microsoft.com/office/drawing/2014/main" id="{BE1DC819-AB26-BB20-3EFB-1ADE4581CBE4}"/>
              </a:ext>
            </a:extLst>
          </p:cNvPr>
          <p:cNvSpPr>
            <a:spLocks noGrp="1"/>
          </p:cNvSpPr>
          <p:nvPr>
            <p:ph type="body" sz="quarter" idx="13"/>
          </p:nvPr>
        </p:nvSpPr>
        <p:spPr bwMode="gray">
          <a:xfrm>
            <a:off x="8400257" y="3933028"/>
            <a:ext cx="3456780" cy="2159798"/>
          </a:xfrm>
        </p:spPr>
        <p:txBody>
          <a:bodyPr/>
          <a:lstStyle/>
          <a:p>
            <a:r>
              <a:rPr lang="de-DE" b="1" dirty="0" err="1">
                <a:latin typeface="+mj-lt"/>
              </a:rPr>
              <a:t>Textbox</a:t>
            </a:r>
            <a:r>
              <a:rPr lang="de-DE" b="1" dirty="0">
                <a:latin typeface="+mj-lt"/>
              </a:rPr>
              <a:t> mit Fließtext</a:t>
            </a:r>
          </a:p>
          <a:p>
            <a:pPr lvl="1"/>
            <a:r>
              <a:rPr lang="de-DE" dirty="0"/>
              <a:t>Zweite Textebene</a:t>
            </a:r>
          </a:p>
        </p:txBody>
      </p:sp>
      <p:sp>
        <p:nvSpPr>
          <p:cNvPr id="13" name="Fußzeilenplatzhalter 12">
            <a:extLst>
              <a:ext uri="{FF2B5EF4-FFF2-40B4-BE49-F238E27FC236}">
                <a16:creationId xmlns:a16="http://schemas.microsoft.com/office/drawing/2014/main" id="{BBEDB226-2EEF-F523-FC6F-70A0804E0C79}"/>
              </a:ext>
            </a:extLst>
          </p:cNvPr>
          <p:cNvSpPr>
            <a:spLocks noGrp="1"/>
          </p:cNvSpPr>
          <p:nvPr>
            <p:ph type="ftr" sz="quarter" idx="10"/>
          </p:nvPr>
        </p:nvSpPr>
        <p:spPr bwMode="gray">
          <a:xfrm>
            <a:off x="1271954" y="6443762"/>
            <a:ext cx="4968501" cy="153888"/>
          </a:xfrm>
        </p:spPr>
        <p:txBody>
          <a:bodyPr/>
          <a:lstStyle/>
          <a:p>
            <a:r>
              <a:rPr lang="de-DE"/>
              <a:t>© msg systems ag | Titel einfügen | 2024</a:t>
            </a:r>
          </a:p>
        </p:txBody>
      </p:sp>
      <p:sp>
        <p:nvSpPr>
          <p:cNvPr id="14" name="Foliennummernplatzhalter 13">
            <a:extLst>
              <a:ext uri="{FF2B5EF4-FFF2-40B4-BE49-F238E27FC236}">
                <a16:creationId xmlns:a16="http://schemas.microsoft.com/office/drawing/2014/main" id="{1F9D773D-EC47-494C-403F-403030A11732}"/>
              </a:ext>
            </a:extLst>
          </p:cNvPr>
          <p:cNvSpPr>
            <a:spLocks noGrp="1"/>
          </p:cNvSpPr>
          <p:nvPr>
            <p:ph type="sldNum" sz="quarter" idx="11"/>
          </p:nvPr>
        </p:nvSpPr>
        <p:spPr bwMode="gray">
          <a:xfrm>
            <a:off x="623888" y="6443762"/>
            <a:ext cx="431620" cy="153888"/>
          </a:xfrm>
        </p:spPr>
        <p:txBody>
          <a:bodyPr/>
          <a:lstStyle/>
          <a:p>
            <a:fld id="{1FBD72F1-A42A-46B0-A7F8-CE6A9835826C}" type="slidenum">
              <a:rPr lang="de-DE" smtClean="0"/>
              <a:pPr/>
              <a:t>20</a:t>
            </a:fld>
            <a:endParaRPr lang="de-DE"/>
          </a:p>
        </p:txBody>
      </p:sp>
    </p:spTree>
    <p:extLst>
      <p:ext uri="{BB962C8B-B14F-4D97-AF65-F5344CB8AC3E}">
        <p14:creationId xmlns:p14="http://schemas.microsoft.com/office/powerpoint/2010/main" val="1384638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E0EB14D2-F632-8263-76A0-CC2280933168}"/>
              </a:ext>
            </a:extLst>
          </p:cNvPr>
          <p:cNvGraphicFramePr>
            <a:graphicFrameLocks noChangeAspect="1"/>
          </p:cNvGraphicFramePr>
          <p:nvPr>
            <p:custDataLst>
              <p:tags r:id="rId1"/>
            </p:custDataLst>
            <p:extLst>
              <p:ext uri="{D42A27DB-BD31-4B8C-83A1-F6EECF244321}">
                <p14:modId xmlns:p14="http://schemas.microsoft.com/office/powerpoint/2010/main" val="137629963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4" imgW="306" imgH="306" progId="TCLayout.ActiveDocument.1">
                  <p:embed/>
                </p:oleObj>
              </mc:Choice>
              <mc:Fallback>
                <p:oleObj name="think-cell Folie" r:id="rId4" imgW="306" imgH="306" progId="TCLayout.ActiveDocument.1">
                  <p:embed/>
                  <p:pic>
                    <p:nvPicPr>
                      <p:cNvPr id="6" name="think-cell data - do not delete" hidden="1">
                        <a:extLst>
                          <a:ext uri="{FF2B5EF4-FFF2-40B4-BE49-F238E27FC236}">
                            <a16:creationId xmlns:a16="http://schemas.microsoft.com/office/drawing/2014/main" id="{E0EB14D2-F632-8263-76A0-CC2280933168}"/>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Textplatzhalter 3">
            <a:extLst>
              <a:ext uri="{FF2B5EF4-FFF2-40B4-BE49-F238E27FC236}">
                <a16:creationId xmlns:a16="http://schemas.microsoft.com/office/drawing/2014/main" id="{92530FE7-8551-D523-C35E-3213A1835932}"/>
              </a:ext>
            </a:extLst>
          </p:cNvPr>
          <p:cNvSpPr>
            <a:spLocks noGrp="1"/>
          </p:cNvSpPr>
          <p:nvPr>
            <p:ph type="body" sz="quarter" idx="12"/>
          </p:nvPr>
        </p:nvSpPr>
        <p:spPr bwMode="gray">
          <a:xfrm>
            <a:off x="623888" y="296863"/>
            <a:ext cx="3456348" cy="169277"/>
          </a:xfrm>
        </p:spPr>
        <p:txBody>
          <a:bodyPr/>
          <a:lstStyle/>
          <a:p>
            <a:r>
              <a:rPr lang="de-DE" dirty="0"/>
              <a:t>Optionaler </a:t>
            </a:r>
            <a:r>
              <a:rPr lang="de-DE" dirty="0" err="1"/>
              <a:t>Subtitle</a:t>
            </a:r>
            <a:endParaRPr lang="de-DE" dirty="0"/>
          </a:p>
        </p:txBody>
      </p:sp>
      <p:sp>
        <p:nvSpPr>
          <p:cNvPr id="2" name="Titel 1">
            <a:extLst>
              <a:ext uri="{FF2B5EF4-FFF2-40B4-BE49-F238E27FC236}">
                <a16:creationId xmlns:a16="http://schemas.microsoft.com/office/drawing/2014/main" id="{77AABF2C-B448-8464-23A0-6B219C365711}"/>
              </a:ext>
            </a:extLst>
          </p:cNvPr>
          <p:cNvSpPr>
            <a:spLocks noGrp="1"/>
          </p:cNvSpPr>
          <p:nvPr>
            <p:ph type="title"/>
          </p:nvPr>
        </p:nvSpPr>
        <p:spPr bwMode="gray">
          <a:xfrm>
            <a:off x="623888" y="620714"/>
            <a:ext cx="3456348" cy="1798764"/>
          </a:xfrm>
        </p:spPr>
        <p:txBody>
          <a:bodyPr vert="horz"/>
          <a:lstStyle/>
          <a:p>
            <a:r>
              <a:rPr lang="de-DE" dirty="0"/>
              <a:t>Ich bin eine</a:t>
            </a:r>
            <a:br>
              <a:rPr lang="de-DE" dirty="0"/>
            </a:br>
            <a:r>
              <a:rPr lang="de-DE" b="1" dirty="0">
                <a:latin typeface="+mj-lt"/>
              </a:rPr>
              <a:t>etwas längere</a:t>
            </a:r>
            <a:br>
              <a:rPr lang="de-DE" dirty="0"/>
            </a:br>
            <a:r>
              <a:rPr lang="de-DE" dirty="0"/>
              <a:t>Headline.</a:t>
            </a:r>
          </a:p>
        </p:txBody>
      </p:sp>
      <p:sp>
        <p:nvSpPr>
          <p:cNvPr id="3" name="Inhaltsplatzhalter 2">
            <a:extLst>
              <a:ext uri="{FF2B5EF4-FFF2-40B4-BE49-F238E27FC236}">
                <a16:creationId xmlns:a16="http://schemas.microsoft.com/office/drawing/2014/main" id="{BE1DC819-AB26-BB20-3EFB-1ADE4581CBE4}"/>
              </a:ext>
            </a:extLst>
          </p:cNvPr>
          <p:cNvSpPr>
            <a:spLocks noGrp="1"/>
          </p:cNvSpPr>
          <p:nvPr>
            <p:ph type="body" sz="quarter" idx="13"/>
          </p:nvPr>
        </p:nvSpPr>
        <p:spPr bwMode="gray">
          <a:xfrm>
            <a:off x="623888" y="2853134"/>
            <a:ext cx="3456347" cy="3239692"/>
          </a:xfrm>
        </p:spPr>
        <p:txBody>
          <a:bodyPr/>
          <a:lstStyle/>
          <a:p>
            <a:r>
              <a:rPr lang="de-DE" b="1" dirty="0" err="1">
                <a:latin typeface="+mj-lt"/>
              </a:rPr>
              <a:t>Textbox</a:t>
            </a:r>
            <a:r>
              <a:rPr lang="de-DE" b="1" dirty="0">
                <a:latin typeface="+mj-lt"/>
              </a:rPr>
              <a:t> mit Fließtext</a:t>
            </a:r>
          </a:p>
          <a:p>
            <a:pPr lvl="1"/>
            <a:r>
              <a:rPr lang="de-DE" dirty="0"/>
              <a:t>Zweite Textebene</a:t>
            </a:r>
          </a:p>
        </p:txBody>
      </p:sp>
      <p:pic>
        <p:nvPicPr>
          <p:cNvPr id="24" name="Bildplatzhalter 8" descr="Ein Bild zweier Männer im Anzug, die sich die Hand geben und lächeln. Zweigeteiltes Layout mit zwei Bildern und einer Textbox. Links oben ein großer Titel, darunter eine Textbox. Rechts ein großes änderbares Bild. Links davon überlappt ein kleines änderbares Bild das große Bild. Dies ist das große Bild rechts.">
            <a:extLst>
              <a:ext uri="{FF2B5EF4-FFF2-40B4-BE49-F238E27FC236}">
                <a16:creationId xmlns:a16="http://schemas.microsoft.com/office/drawing/2014/main" id="{7C2C2699-771E-6DF3-F451-E9A62CBC42FE}"/>
              </a:ext>
            </a:extLst>
          </p:cNvPr>
          <p:cNvPicPr>
            <a:picLocks noGrp="1" noChangeAspect="1"/>
          </p:cNvPicPr>
          <p:nvPr>
            <p:ph type="pic" sz="quarter" idx="17"/>
          </p:nvPr>
        </p:nvPicPr>
        <p:blipFill rotWithShape="1">
          <a:blip r:embed="rId6" cstate="screen">
            <a:extLst>
              <a:ext uri="{28A0092B-C50C-407E-A947-70E740481C1C}">
                <a14:useLocalDpi xmlns:a14="http://schemas.microsoft.com/office/drawing/2010/main"/>
              </a:ext>
            </a:extLst>
          </a:blip>
          <a:srcRect t="1193" b="1193"/>
          <a:stretch/>
        </p:blipFill>
        <p:spPr>
          <a:xfrm>
            <a:off x="6888526" y="1362075"/>
            <a:ext cx="5303471" cy="4730751"/>
          </a:xfrm>
        </p:spPr>
      </p:pic>
      <p:pic>
        <p:nvPicPr>
          <p:cNvPr id="23" name="Bildplatzhalter 11" descr="Ein Bild einer Frau im Büro, die auf ein Tablet blickt. Dies ist das kleine Bild.">
            <a:extLst>
              <a:ext uri="{FF2B5EF4-FFF2-40B4-BE49-F238E27FC236}">
                <a16:creationId xmlns:a16="http://schemas.microsoft.com/office/drawing/2014/main" id="{F570BE90-9CBB-3E4E-058C-D18E83112E28}"/>
              </a:ext>
            </a:extLst>
          </p:cNvPr>
          <p:cNvPicPr>
            <a:picLocks noGrp="1" noChangeAspect="1"/>
          </p:cNvPicPr>
          <p:nvPr>
            <p:ph type="pic" sz="quarter" idx="16"/>
          </p:nvPr>
        </p:nvPicPr>
        <p:blipFill rotWithShape="1">
          <a:blip r:embed="rId7" cstate="screen">
            <a:extLst>
              <a:ext uri="{28A0092B-C50C-407E-A947-70E740481C1C}">
                <a14:useLocalDpi xmlns:a14="http://schemas.microsoft.com/office/drawing/2010/main"/>
              </a:ext>
            </a:extLst>
          </a:blip>
          <a:srcRect l="446" r="446"/>
          <a:stretch/>
        </p:blipFill>
        <p:spPr>
          <a:xfrm>
            <a:off x="4727882" y="2853133"/>
            <a:ext cx="2808286" cy="2591741"/>
          </a:xfrm>
          <a:ln>
            <a:noFill/>
          </a:ln>
        </p:spPr>
      </p:pic>
      <p:sp>
        <p:nvSpPr>
          <p:cNvPr id="13" name="Fußzeilenplatzhalter 12">
            <a:extLst>
              <a:ext uri="{FF2B5EF4-FFF2-40B4-BE49-F238E27FC236}">
                <a16:creationId xmlns:a16="http://schemas.microsoft.com/office/drawing/2014/main" id="{BBEDB226-2EEF-F523-FC6F-70A0804E0C79}"/>
              </a:ext>
            </a:extLst>
          </p:cNvPr>
          <p:cNvSpPr>
            <a:spLocks noGrp="1"/>
          </p:cNvSpPr>
          <p:nvPr>
            <p:ph type="ftr" sz="quarter" idx="10"/>
          </p:nvPr>
        </p:nvSpPr>
        <p:spPr bwMode="gray">
          <a:xfrm>
            <a:off x="1271954" y="6443762"/>
            <a:ext cx="4968501" cy="153888"/>
          </a:xfrm>
        </p:spPr>
        <p:txBody>
          <a:bodyPr/>
          <a:lstStyle/>
          <a:p>
            <a:r>
              <a:rPr lang="de-DE"/>
              <a:t>© msg systems ag | Titel einfügen | 2024</a:t>
            </a:r>
          </a:p>
        </p:txBody>
      </p:sp>
      <p:sp>
        <p:nvSpPr>
          <p:cNvPr id="14" name="Foliennummernplatzhalter 13">
            <a:extLst>
              <a:ext uri="{FF2B5EF4-FFF2-40B4-BE49-F238E27FC236}">
                <a16:creationId xmlns:a16="http://schemas.microsoft.com/office/drawing/2014/main" id="{1F9D773D-EC47-494C-403F-403030A11732}"/>
              </a:ext>
            </a:extLst>
          </p:cNvPr>
          <p:cNvSpPr>
            <a:spLocks noGrp="1"/>
          </p:cNvSpPr>
          <p:nvPr>
            <p:ph type="sldNum" sz="quarter" idx="11"/>
          </p:nvPr>
        </p:nvSpPr>
        <p:spPr bwMode="gray">
          <a:xfrm>
            <a:off x="623888" y="6443762"/>
            <a:ext cx="431620" cy="153888"/>
          </a:xfrm>
        </p:spPr>
        <p:txBody>
          <a:bodyPr/>
          <a:lstStyle/>
          <a:p>
            <a:fld id="{1FBD72F1-A42A-46B0-A7F8-CE6A9835826C}" type="slidenum">
              <a:rPr lang="de-DE" smtClean="0"/>
              <a:pPr/>
              <a:t>21</a:t>
            </a:fld>
            <a:endParaRPr lang="de-DE"/>
          </a:p>
        </p:txBody>
      </p:sp>
    </p:spTree>
    <p:extLst>
      <p:ext uri="{BB962C8B-B14F-4D97-AF65-F5344CB8AC3E}">
        <p14:creationId xmlns:p14="http://schemas.microsoft.com/office/powerpoint/2010/main" val="26267158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think-cell data - do not delete" hidden="1">
            <a:extLst>
              <a:ext uri="{FF2B5EF4-FFF2-40B4-BE49-F238E27FC236}">
                <a16:creationId xmlns:a16="http://schemas.microsoft.com/office/drawing/2014/main" id="{D1A48887-8A6F-0B52-5708-ED9461D754C8}"/>
              </a:ext>
            </a:extLst>
          </p:cNvPr>
          <p:cNvGraphicFramePr>
            <a:graphicFrameLocks noChangeAspect="1"/>
          </p:cNvGraphicFramePr>
          <p:nvPr>
            <p:custDataLst>
              <p:tags r:id="rId1"/>
            </p:custDataLst>
            <p:extLst>
              <p:ext uri="{D42A27DB-BD31-4B8C-83A1-F6EECF244321}">
                <p14:modId xmlns:p14="http://schemas.microsoft.com/office/powerpoint/2010/main" val="80432859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306" imgH="306" progId="TCLayout.ActiveDocument.1">
                  <p:embed/>
                </p:oleObj>
              </mc:Choice>
              <mc:Fallback>
                <p:oleObj name="think-cell Folie" r:id="rId3" imgW="306" imgH="306" progId="TCLayout.ActiveDocument.1">
                  <p:embed/>
                  <p:pic>
                    <p:nvPicPr>
                      <p:cNvPr id="9" name="think-cell data - do not delete" hidden="1">
                        <a:extLst>
                          <a:ext uri="{FF2B5EF4-FFF2-40B4-BE49-F238E27FC236}">
                            <a16:creationId xmlns:a16="http://schemas.microsoft.com/office/drawing/2014/main" id="{D1A48887-8A6F-0B52-5708-ED9461D754C8}"/>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3" name="Textplatzhalter 2">
            <a:extLst>
              <a:ext uri="{FF2B5EF4-FFF2-40B4-BE49-F238E27FC236}">
                <a16:creationId xmlns:a16="http://schemas.microsoft.com/office/drawing/2014/main" id="{B6B80309-8947-005A-2A9A-5A58040485A0}"/>
              </a:ext>
            </a:extLst>
          </p:cNvPr>
          <p:cNvSpPr>
            <a:spLocks noGrp="1"/>
          </p:cNvSpPr>
          <p:nvPr>
            <p:ph type="body" sz="quarter" idx="12"/>
          </p:nvPr>
        </p:nvSpPr>
        <p:spPr>
          <a:xfrm>
            <a:off x="623888" y="296863"/>
            <a:ext cx="9489600" cy="169277"/>
          </a:xfrm>
        </p:spPr>
        <p:txBody>
          <a:bodyPr/>
          <a:lstStyle/>
          <a:p>
            <a:r>
              <a:rPr lang="de-DE" dirty="0"/>
              <a:t>Optionaler </a:t>
            </a:r>
            <a:r>
              <a:rPr lang="de-DE" dirty="0" err="1"/>
              <a:t>Subtitle</a:t>
            </a:r>
            <a:endParaRPr lang="de-DE" dirty="0"/>
          </a:p>
        </p:txBody>
      </p:sp>
      <p:sp>
        <p:nvSpPr>
          <p:cNvPr id="2" name="Titel 1">
            <a:extLst>
              <a:ext uri="{FF2B5EF4-FFF2-40B4-BE49-F238E27FC236}">
                <a16:creationId xmlns:a16="http://schemas.microsoft.com/office/drawing/2014/main" id="{23A82762-BE21-0F9E-7D72-5F5EFC8E00D0}"/>
              </a:ext>
            </a:extLst>
          </p:cNvPr>
          <p:cNvSpPr>
            <a:spLocks noGrp="1"/>
          </p:cNvSpPr>
          <p:nvPr>
            <p:ph type="title"/>
          </p:nvPr>
        </p:nvSpPr>
        <p:spPr>
          <a:xfrm>
            <a:off x="623888" y="620713"/>
            <a:ext cx="9489600" cy="738664"/>
          </a:xfrm>
        </p:spPr>
        <p:txBody>
          <a:bodyPr vert="horz"/>
          <a:lstStyle/>
          <a:p>
            <a:r>
              <a:rPr lang="de-DE" dirty="0"/>
              <a:t>Ich bin eine Headline, in welcher manche wichtigen</a:t>
            </a:r>
            <a:br>
              <a:rPr lang="de-DE" dirty="0"/>
            </a:br>
            <a:r>
              <a:rPr lang="de-DE" dirty="0"/>
              <a:t>Begriffe auch </a:t>
            </a:r>
            <a:r>
              <a:rPr lang="de-DE" b="1" dirty="0">
                <a:latin typeface="+mj-lt"/>
              </a:rPr>
              <a:t>fett geschrieben </a:t>
            </a:r>
            <a:r>
              <a:rPr lang="de-DE" dirty="0"/>
              <a:t>werden können.</a:t>
            </a:r>
          </a:p>
        </p:txBody>
      </p:sp>
      <p:pic>
        <p:nvPicPr>
          <p:cNvPr id="11" name="Bildplatzhalter 10" descr="Ein Bild, das die Skyline einer Großstadt bei Nacht zeigt. Über der Stadt schwebt eine digitale Netzstruktur. Zweigeteiltes Layout mit einem Bild links und einer Textbox rechts daneben. Das Bild ist änderbar.">
            <a:extLst>
              <a:ext uri="{FF2B5EF4-FFF2-40B4-BE49-F238E27FC236}">
                <a16:creationId xmlns:a16="http://schemas.microsoft.com/office/drawing/2014/main" id="{575BA60B-B92E-DA7F-C747-81989AD54B33}"/>
              </a:ext>
            </a:extLst>
          </p:cNvPr>
          <p:cNvPicPr>
            <a:picLocks noGrp="1" noChangeAspect="1"/>
          </p:cNvPicPr>
          <p:nvPr>
            <p:ph type="pic" sz="quarter" idx="14"/>
          </p:nvPr>
        </p:nvPicPr>
        <p:blipFill>
          <a:blip r:embed="rId5"/>
          <a:srcRect t="240" b="240"/>
          <a:stretch/>
        </p:blipFill>
        <p:spPr>
          <a:xfrm>
            <a:off x="623888" y="1773240"/>
            <a:ext cx="7344743" cy="4319586"/>
          </a:xfrm>
        </p:spPr>
      </p:pic>
      <p:sp>
        <p:nvSpPr>
          <p:cNvPr id="4" name="Textplatzhalter 3">
            <a:extLst>
              <a:ext uri="{FF2B5EF4-FFF2-40B4-BE49-F238E27FC236}">
                <a16:creationId xmlns:a16="http://schemas.microsoft.com/office/drawing/2014/main" id="{A5CC255F-1900-DCF9-D187-BF4FE65D785F}"/>
              </a:ext>
            </a:extLst>
          </p:cNvPr>
          <p:cNvSpPr>
            <a:spLocks noGrp="1"/>
          </p:cNvSpPr>
          <p:nvPr>
            <p:ph type="body" sz="quarter" idx="13"/>
          </p:nvPr>
        </p:nvSpPr>
        <p:spPr>
          <a:xfrm>
            <a:off x="8400675" y="1773239"/>
            <a:ext cx="3456361" cy="4319582"/>
          </a:xfrm>
        </p:spPr>
        <p:txBody>
          <a:bodyPr/>
          <a:lstStyle/>
          <a:p>
            <a:r>
              <a:rPr lang="de-DE" dirty="0"/>
              <a:t>Textplatzhalter mit Fließtext </a:t>
            </a:r>
          </a:p>
          <a:p>
            <a:pPr lvl="1"/>
            <a:r>
              <a:rPr lang="de-DE" dirty="0"/>
              <a:t>Zweite Textebene</a:t>
            </a:r>
          </a:p>
          <a:p>
            <a:pPr lvl="2"/>
            <a:r>
              <a:rPr lang="de-DE" dirty="0"/>
              <a:t>Dritte Textebene</a:t>
            </a:r>
          </a:p>
          <a:p>
            <a:pPr lvl="3"/>
            <a:r>
              <a:rPr lang="de-DE" dirty="0"/>
              <a:t>Vierte Textebene</a:t>
            </a:r>
          </a:p>
          <a:p>
            <a:pPr lvl="4"/>
            <a:r>
              <a:rPr lang="de-DE" dirty="0"/>
              <a:t>Fünfte Textebene</a:t>
            </a:r>
          </a:p>
          <a:p>
            <a:pPr lvl="4"/>
            <a:endParaRPr lang="de-DE" dirty="0"/>
          </a:p>
        </p:txBody>
      </p:sp>
      <p:sp>
        <p:nvSpPr>
          <p:cNvPr id="7" name="Fußzeilenplatzhalter 6">
            <a:extLst>
              <a:ext uri="{FF2B5EF4-FFF2-40B4-BE49-F238E27FC236}">
                <a16:creationId xmlns:a16="http://schemas.microsoft.com/office/drawing/2014/main" id="{8C59C9DF-7605-C94F-F7B3-A6584FCBDF97}"/>
              </a:ext>
            </a:extLst>
          </p:cNvPr>
          <p:cNvSpPr>
            <a:spLocks noGrp="1"/>
          </p:cNvSpPr>
          <p:nvPr>
            <p:ph type="ftr" sz="quarter" idx="15"/>
          </p:nvPr>
        </p:nvSpPr>
        <p:spPr>
          <a:xfrm>
            <a:off x="1271954" y="6443762"/>
            <a:ext cx="4968501" cy="153888"/>
          </a:xfrm>
        </p:spPr>
        <p:txBody>
          <a:bodyPr/>
          <a:lstStyle/>
          <a:p>
            <a:r>
              <a:rPr lang="de-DE"/>
              <a:t>© msg systems ag | Titel einfügen | 2024</a:t>
            </a:r>
          </a:p>
        </p:txBody>
      </p:sp>
      <p:sp>
        <p:nvSpPr>
          <p:cNvPr id="6" name="Foliennummernplatzhalter 5">
            <a:extLst>
              <a:ext uri="{FF2B5EF4-FFF2-40B4-BE49-F238E27FC236}">
                <a16:creationId xmlns:a16="http://schemas.microsoft.com/office/drawing/2014/main" id="{384BD821-E4F9-490E-1FED-272A06F8A990}"/>
              </a:ext>
            </a:extLst>
          </p:cNvPr>
          <p:cNvSpPr>
            <a:spLocks noGrp="1"/>
          </p:cNvSpPr>
          <p:nvPr>
            <p:ph type="sldNum" sz="quarter" idx="16"/>
          </p:nvPr>
        </p:nvSpPr>
        <p:spPr>
          <a:xfrm>
            <a:off x="623888" y="6443762"/>
            <a:ext cx="431620" cy="153888"/>
          </a:xfrm>
        </p:spPr>
        <p:txBody>
          <a:bodyPr/>
          <a:lstStyle/>
          <a:p>
            <a:fld id="{1FBD72F1-A42A-46B0-A7F8-CE6A9835826C}" type="slidenum">
              <a:rPr lang="de-DE" smtClean="0"/>
              <a:pPr/>
              <a:t>22</a:t>
            </a:fld>
            <a:endParaRPr lang="de-DE"/>
          </a:p>
        </p:txBody>
      </p:sp>
    </p:spTree>
    <p:extLst>
      <p:ext uri="{BB962C8B-B14F-4D97-AF65-F5344CB8AC3E}">
        <p14:creationId xmlns:p14="http://schemas.microsoft.com/office/powerpoint/2010/main" val="9565737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 name="think-cell data - do not delete" hidden="1">
            <a:extLst>
              <a:ext uri="{FF2B5EF4-FFF2-40B4-BE49-F238E27FC236}">
                <a16:creationId xmlns:a16="http://schemas.microsoft.com/office/drawing/2014/main" id="{7283DB56-72CC-A1F9-9C6B-B2DAB28EB1ED}"/>
              </a:ext>
            </a:extLst>
          </p:cNvPr>
          <p:cNvGraphicFramePr>
            <a:graphicFrameLocks noChangeAspect="1"/>
          </p:cNvGraphicFramePr>
          <p:nvPr>
            <p:custDataLst>
              <p:tags r:id="rId1"/>
            </p:custDataLst>
            <p:extLst>
              <p:ext uri="{D42A27DB-BD31-4B8C-83A1-F6EECF244321}">
                <p14:modId xmlns:p14="http://schemas.microsoft.com/office/powerpoint/2010/main" val="242687232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306" imgH="306" progId="TCLayout.ActiveDocument.1">
                  <p:embed/>
                </p:oleObj>
              </mc:Choice>
              <mc:Fallback>
                <p:oleObj name="think-cell Folie" r:id="rId3" imgW="306" imgH="306" progId="TCLayout.ActiveDocument.1">
                  <p:embed/>
                  <p:pic>
                    <p:nvPicPr>
                      <p:cNvPr id="30" name="think-cell data - do not delete" hidden="1">
                        <a:extLst>
                          <a:ext uri="{FF2B5EF4-FFF2-40B4-BE49-F238E27FC236}">
                            <a16:creationId xmlns:a16="http://schemas.microsoft.com/office/drawing/2014/main" id="{7283DB56-72CC-A1F9-9C6B-B2DAB28EB1ED}"/>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9" name="Textplatzhalter 28">
            <a:extLst>
              <a:ext uri="{FF2B5EF4-FFF2-40B4-BE49-F238E27FC236}">
                <a16:creationId xmlns:a16="http://schemas.microsoft.com/office/drawing/2014/main" id="{8497EA16-2007-E945-895C-D693DEE30583}"/>
              </a:ext>
            </a:extLst>
          </p:cNvPr>
          <p:cNvSpPr>
            <a:spLocks noGrp="1"/>
          </p:cNvSpPr>
          <p:nvPr>
            <p:ph type="body" sz="quarter" idx="12"/>
          </p:nvPr>
        </p:nvSpPr>
        <p:spPr>
          <a:xfrm>
            <a:off x="623888" y="296863"/>
            <a:ext cx="9489600" cy="169277"/>
          </a:xfrm>
        </p:spPr>
        <p:txBody>
          <a:bodyPr/>
          <a:lstStyle/>
          <a:p>
            <a:r>
              <a:rPr lang="de-DE" dirty="0"/>
              <a:t>Optionaler </a:t>
            </a:r>
            <a:r>
              <a:rPr lang="de-DE" dirty="0" err="1"/>
              <a:t>Subtitle</a:t>
            </a:r>
            <a:endParaRPr lang="de-DE" dirty="0"/>
          </a:p>
        </p:txBody>
      </p:sp>
      <p:sp>
        <p:nvSpPr>
          <p:cNvPr id="28" name="Titel 27">
            <a:extLst>
              <a:ext uri="{FF2B5EF4-FFF2-40B4-BE49-F238E27FC236}">
                <a16:creationId xmlns:a16="http://schemas.microsoft.com/office/drawing/2014/main" id="{AE8EB573-83E5-7702-904A-C8E39FE0D478}"/>
              </a:ext>
            </a:extLst>
          </p:cNvPr>
          <p:cNvSpPr>
            <a:spLocks noGrp="1"/>
          </p:cNvSpPr>
          <p:nvPr>
            <p:ph type="title"/>
          </p:nvPr>
        </p:nvSpPr>
        <p:spPr>
          <a:xfrm>
            <a:off x="623888" y="620713"/>
            <a:ext cx="9489600" cy="738664"/>
          </a:xfrm>
        </p:spPr>
        <p:txBody>
          <a:bodyPr vert="horz"/>
          <a:lstStyle/>
          <a:p>
            <a:r>
              <a:rPr lang="de-DE" dirty="0"/>
              <a:t>Ich bin eine Headline, in welcher manche wichtigen</a:t>
            </a:r>
            <a:br>
              <a:rPr lang="de-DE" dirty="0"/>
            </a:br>
            <a:r>
              <a:rPr lang="de-DE" dirty="0"/>
              <a:t>Begriffe auch </a:t>
            </a:r>
            <a:r>
              <a:rPr lang="de-DE" b="1" dirty="0">
                <a:latin typeface="+mj-lt"/>
              </a:rPr>
              <a:t>fett geschrieben </a:t>
            </a:r>
            <a:r>
              <a:rPr lang="de-DE" dirty="0"/>
              <a:t>werden können.</a:t>
            </a:r>
            <a:endParaRPr lang="en-US" dirty="0"/>
          </a:p>
        </p:txBody>
      </p:sp>
      <p:pic>
        <p:nvPicPr>
          <p:cNvPr id="14" name="Bildplatzhalter 13" descr="6 Bilder als Kacheln angeordnet. Links 4 kleine Bilder, davon 2 oben, 2 unten. Rechts zwei größere Bilder nebeneinander, doppelt so hoch wie die kleinen Bilder links. Dies ist das erste kleine Bild in der oberen Reihe. Es zeigt eine Veranstaltung mit einem Redner auf einer Bühne.">
            <a:extLst>
              <a:ext uri="{FF2B5EF4-FFF2-40B4-BE49-F238E27FC236}">
                <a16:creationId xmlns:a16="http://schemas.microsoft.com/office/drawing/2014/main" id="{1BB4747C-2C90-DBFC-F6C6-EC7CA191533B}"/>
              </a:ext>
            </a:extLst>
          </p:cNvPr>
          <p:cNvPicPr>
            <a:picLocks noGrp="1" noChangeAspect="1"/>
          </p:cNvPicPr>
          <p:nvPr>
            <p:ph type="pic" sz="quarter" idx="13"/>
          </p:nvPr>
        </p:nvPicPr>
        <p:blipFill rotWithShape="1">
          <a:blip r:embed="rId5" cstate="screen">
            <a:extLst>
              <a:ext uri="{28A0092B-C50C-407E-A947-70E740481C1C}">
                <a14:useLocalDpi xmlns:a14="http://schemas.microsoft.com/office/drawing/2010/main"/>
              </a:ext>
            </a:extLst>
          </a:blip>
          <a:srcRect l="184" r="184"/>
          <a:stretch/>
        </p:blipFill>
        <p:spPr>
          <a:xfrm>
            <a:off x="623888" y="1773240"/>
            <a:ext cx="2808287" cy="2178049"/>
          </a:xfrm>
        </p:spPr>
      </p:pic>
      <p:pic>
        <p:nvPicPr>
          <p:cNvPr id="16" name="Bildplatzhalter 15" descr="Bild eines Redners, der gestikuliert.">
            <a:extLst>
              <a:ext uri="{FF2B5EF4-FFF2-40B4-BE49-F238E27FC236}">
                <a16:creationId xmlns:a16="http://schemas.microsoft.com/office/drawing/2014/main" id="{7536123E-409E-54DF-AB26-9508E890D91C}"/>
              </a:ext>
            </a:extLst>
          </p:cNvPr>
          <p:cNvPicPr>
            <a:picLocks noGrp="1" noChangeAspect="1"/>
          </p:cNvPicPr>
          <p:nvPr>
            <p:ph type="pic" sz="quarter" idx="14"/>
          </p:nvPr>
        </p:nvPicPr>
        <p:blipFill rotWithShape="1">
          <a:blip r:embed="rId6" cstate="screen">
            <a:extLst>
              <a:ext uri="{28A0092B-C50C-407E-A947-70E740481C1C}">
                <a14:useLocalDpi xmlns:a14="http://schemas.microsoft.com/office/drawing/2010/main"/>
              </a:ext>
            </a:extLst>
          </a:blip>
          <a:srcRect l="131" r="131"/>
          <a:stretch/>
        </p:blipFill>
        <p:spPr>
          <a:xfrm>
            <a:off x="3432175" y="1773240"/>
            <a:ext cx="2808287" cy="2178049"/>
          </a:xfrm>
        </p:spPr>
      </p:pic>
      <p:pic>
        <p:nvPicPr>
          <p:cNvPr id="15" name="Bildplatzhalter 14" descr="Bild zweier Männer vor einer Fotowand auf einer Veranstaltung.">
            <a:extLst>
              <a:ext uri="{FF2B5EF4-FFF2-40B4-BE49-F238E27FC236}">
                <a16:creationId xmlns:a16="http://schemas.microsoft.com/office/drawing/2014/main" id="{4C9C5F58-4D6D-7471-2CB7-5C40C398FDAA}"/>
              </a:ext>
            </a:extLst>
          </p:cNvPr>
          <p:cNvPicPr>
            <a:picLocks noGrp="1" noChangeAspect="1"/>
          </p:cNvPicPr>
          <p:nvPr>
            <p:ph type="pic" sz="quarter" idx="15"/>
          </p:nvPr>
        </p:nvPicPr>
        <p:blipFill rotWithShape="1">
          <a:blip r:embed="rId7" cstate="screen">
            <a:extLst>
              <a:ext uri="{28A0092B-C50C-407E-A947-70E740481C1C}">
                <a14:useLocalDpi xmlns:a14="http://schemas.microsoft.com/office/drawing/2010/main"/>
              </a:ext>
            </a:extLst>
          </a:blip>
          <a:srcRect t="916" b="916"/>
          <a:stretch/>
        </p:blipFill>
        <p:spPr>
          <a:xfrm>
            <a:off x="623888" y="3951290"/>
            <a:ext cx="2808287" cy="2141536"/>
          </a:xfrm>
        </p:spPr>
      </p:pic>
      <p:pic>
        <p:nvPicPr>
          <p:cNvPr id="17" name="Bildplatzhalter 16" descr="Bild des msg-Schriftzugs in einem Gebäude">
            <a:extLst>
              <a:ext uri="{FF2B5EF4-FFF2-40B4-BE49-F238E27FC236}">
                <a16:creationId xmlns:a16="http://schemas.microsoft.com/office/drawing/2014/main" id="{4F7379AE-250B-13AC-AB5F-F8EBCD53B42F}"/>
              </a:ext>
            </a:extLst>
          </p:cNvPr>
          <p:cNvPicPr>
            <a:picLocks noGrp="1" noChangeAspect="1"/>
          </p:cNvPicPr>
          <p:nvPr>
            <p:ph type="pic" sz="quarter" idx="16"/>
          </p:nvPr>
        </p:nvPicPr>
        <p:blipFill rotWithShape="1">
          <a:blip r:embed="rId8" cstate="screen">
            <a:extLst>
              <a:ext uri="{28A0092B-C50C-407E-A947-70E740481C1C}">
                <a14:useLocalDpi xmlns:a14="http://schemas.microsoft.com/office/drawing/2010/main"/>
              </a:ext>
            </a:extLst>
          </a:blip>
          <a:srcRect t="883" b="883"/>
          <a:stretch/>
        </p:blipFill>
        <p:spPr>
          <a:xfrm>
            <a:off x="3432175" y="3951290"/>
            <a:ext cx="2808287" cy="2141536"/>
          </a:xfrm>
        </p:spPr>
      </p:pic>
      <p:pic>
        <p:nvPicPr>
          <p:cNvPr id="18" name="Bildplatzhalter 17" descr="Bild mit 4 Personen an einem Stehtisch, die sich unterhalten">
            <a:extLst>
              <a:ext uri="{FF2B5EF4-FFF2-40B4-BE49-F238E27FC236}">
                <a16:creationId xmlns:a16="http://schemas.microsoft.com/office/drawing/2014/main" id="{F7AFDC56-0626-B9E9-CC93-8DB5C0000F67}"/>
              </a:ext>
            </a:extLst>
          </p:cNvPr>
          <p:cNvPicPr>
            <a:picLocks noGrp="1" noChangeAspect="1"/>
          </p:cNvPicPr>
          <p:nvPr>
            <p:ph type="pic" sz="quarter" idx="17"/>
          </p:nvPr>
        </p:nvPicPr>
        <p:blipFill rotWithShape="1">
          <a:blip r:embed="rId9" cstate="screen">
            <a:extLst>
              <a:ext uri="{28A0092B-C50C-407E-A947-70E740481C1C}">
                <a14:useLocalDpi xmlns:a14="http://schemas.microsoft.com/office/drawing/2010/main"/>
              </a:ext>
            </a:extLst>
          </a:blip>
          <a:srcRect t="413" b="413"/>
          <a:stretch/>
        </p:blipFill>
        <p:spPr>
          <a:xfrm>
            <a:off x="6240462" y="1773240"/>
            <a:ext cx="2808287" cy="4319584"/>
          </a:xfrm>
        </p:spPr>
      </p:pic>
      <p:pic>
        <p:nvPicPr>
          <p:cNvPr id="19" name="Bildplatzhalter 18" descr="Bild mit 5 Personen an einem Rednerpult, die in die Kamera lächeln">
            <a:extLst>
              <a:ext uri="{FF2B5EF4-FFF2-40B4-BE49-F238E27FC236}">
                <a16:creationId xmlns:a16="http://schemas.microsoft.com/office/drawing/2014/main" id="{80F73075-565F-EBB9-2344-FBBC767F900D}"/>
              </a:ext>
            </a:extLst>
          </p:cNvPr>
          <p:cNvPicPr>
            <a:picLocks noGrp="1" noChangeAspect="1"/>
          </p:cNvPicPr>
          <p:nvPr>
            <p:ph type="pic" sz="quarter" idx="18"/>
          </p:nvPr>
        </p:nvPicPr>
        <p:blipFill rotWithShape="1">
          <a:blip r:embed="rId10" cstate="screen">
            <a:extLst>
              <a:ext uri="{28A0092B-C50C-407E-A947-70E740481C1C}">
                <a14:useLocalDpi xmlns:a14="http://schemas.microsoft.com/office/drawing/2010/main"/>
              </a:ext>
            </a:extLst>
          </a:blip>
          <a:srcRect t="479" b="479"/>
          <a:stretch/>
        </p:blipFill>
        <p:spPr>
          <a:xfrm>
            <a:off x="9048750" y="1773240"/>
            <a:ext cx="2808287" cy="4319584"/>
          </a:xfrm>
        </p:spPr>
      </p:pic>
      <p:sp>
        <p:nvSpPr>
          <p:cNvPr id="5" name="Fußzeilenplatzhalter 4">
            <a:extLst>
              <a:ext uri="{FF2B5EF4-FFF2-40B4-BE49-F238E27FC236}">
                <a16:creationId xmlns:a16="http://schemas.microsoft.com/office/drawing/2014/main" id="{CE700449-3838-BBDC-40C8-07CCB9012829}"/>
              </a:ext>
            </a:extLst>
          </p:cNvPr>
          <p:cNvSpPr>
            <a:spLocks noGrp="1"/>
          </p:cNvSpPr>
          <p:nvPr>
            <p:ph type="ftr" sz="quarter" idx="19"/>
          </p:nvPr>
        </p:nvSpPr>
        <p:spPr>
          <a:xfrm>
            <a:off x="1271954" y="6443762"/>
            <a:ext cx="4968501" cy="153888"/>
          </a:xfrm>
        </p:spPr>
        <p:txBody>
          <a:bodyPr/>
          <a:lstStyle/>
          <a:p>
            <a:r>
              <a:rPr lang="de-DE"/>
              <a:t>© msg systems ag | Titel einfügen | 2024</a:t>
            </a:r>
          </a:p>
        </p:txBody>
      </p:sp>
      <p:sp>
        <p:nvSpPr>
          <p:cNvPr id="4" name="Foliennummernplatzhalter 3">
            <a:extLst>
              <a:ext uri="{FF2B5EF4-FFF2-40B4-BE49-F238E27FC236}">
                <a16:creationId xmlns:a16="http://schemas.microsoft.com/office/drawing/2014/main" id="{69CB0B71-9C70-2239-7973-9BF7E2A3AAB1}"/>
              </a:ext>
            </a:extLst>
          </p:cNvPr>
          <p:cNvSpPr>
            <a:spLocks noGrp="1"/>
          </p:cNvSpPr>
          <p:nvPr>
            <p:ph type="sldNum" sz="quarter" idx="20"/>
          </p:nvPr>
        </p:nvSpPr>
        <p:spPr>
          <a:xfrm>
            <a:off x="623888" y="6443762"/>
            <a:ext cx="431620" cy="153888"/>
          </a:xfrm>
        </p:spPr>
        <p:txBody>
          <a:bodyPr/>
          <a:lstStyle/>
          <a:p>
            <a:fld id="{1FBD72F1-A42A-46B0-A7F8-CE6A9835826C}" type="slidenum">
              <a:rPr lang="de-DE" smtClean="0"/>
              <a:pPr/>
              <a:t>23</a:t>
            </a:fld>
            <a:endParaRPr lang="de-DE"/>
          </a:p>
        </p:txBody>
      </p:sp>
    </p:spTree>
    <p:extLst>
      <p:ext uri="{BB962C8B-B14F-4D97-AF65-F5344CB8AC3E}">
        <p14:creationId xmlns:p14="http://schemas.microsoft.com/office/powerpoint/2010/main" val="22999083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think-cell data - do not delete" hidden="1">
            <a:extLst>
              <a:ext uri="{FF2B5EF4-FFF2-40B4-BE49-F238E27FC236}">
                <a16:creationId xmlns:a16="http://schemas.microsoft.com/office/drawing/2014/main" id="{C599FF7F-C2DF-F11B-F800-35FD9DD66653}"/>
              </a:ext>
            </a:extLst>
          </p:cNvPr>
          <p:cNvGraphicFramePr>
            <a:graphicFrameLocks noChangeAspect="1"/>
          </p:cNvGraphicFramePr>
          <p:nvPr>
            <p:custDataLst>
              <p:tags r:id="rId1"/>
            </p:custDataLst>
            <p:extLst>
              <p:ext uri="{D42A27DB-BD31-4B8C-83A1-F6EECF244321}">
                <p14:modId xmlns:p14="http://schemas.microsoft.com/office/powerpoint/2010/main" val="277030497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4" imgW="306" imgH="306" progId="TCLayout.ActiveDocument.1">
                  <p:embed/>
                </p:oleObj>
              </mc:Choice>
              <mc:Fallback>
                <p:oleObj name="think-cell Folie" r:id="rId4" imgW="306" imgH="306" progId="TCLayout.ActiveDocument.1">
                  <p:embed/>
                  <p:pic>
                    <p:nvPicPr>
                      <p:cNvPr id="14" name="think-cell data - do not delete" hidden="1">
                        <a:extLst>
                          <a:ext uri="{FF2B5EF4-FFF2-40B4-BE49-F238E27FC236}">
                            <a16:creationId xmlns:a16="http://schemas.microsoft.com/office/drawing/2014/main" id="{C599FF7F-C2DF-F11B-F800-35FD9DD66653}"/>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pic>
        <p:nvPicPr>
          <p:cNvPr id="27" name="Bildplatzhalter 26" descr="Bild füllt die komplette Folie aus, oben links Titel und Untertitel, Bild ist änderbar. Das Bild zeigt drei Personen, die auf einen Bildschirm blicken.">
            <a:extLst>
              <a:ext uri="{FF2B5EF4-FFF2-40B4-BE49-F238E27FC236}">
                <a16:creationId xmlns:a16="http://schemas.microsoft.com/office/drawing/2014/main" id="{10A58681-FB08-AD96-3A51-3D86C565DC04}"/>
              </a:ext>
            </a:extLst>
          </p:cNvPr>
          <p:cNvPicPr>
            <a:picLocks noGrp="1" noChangeAspect="1"/>
          </p:cNvPicPr>
          <p:nvPr>
            <p:ph type="pic" sz="quarter" idx="14"/>
          </p:nvPr>
        </p:nvPicPr>
        <p:blipFill>
          <a:blip r:embed="rId6">
            <a:extLst>
              <a:ext uri="{28A0092B-C50C-407E-A947-70E740481C1C}">
                <a14:useLocalDpi xmlns:a14="http://schemas.microsoft.com/office/drawing/2010/main" val="0"/>
              </a:ext>
            </a:extLst>
          </a:blip>
          <a:srcRect/>
          <a:stretch/>
        </p:blipFill>
        <p:spPr bwMode="gray">
          <a:xfrm>
            <a:off x="2" y="1"/>
            <a:ext cx="12191999" cy="6857999"/>
          </a:xfrm>
        </p:spPr>
      </p:pic>
      <p:sp>
        <p:nvSpPr>
          <p:cNvPr id="12" name="Titel 11">
            <a:extLst>
              <a:ext uri="{FF2B5EF4-FFF2-40B4-BE49-F238E27FC236}">
                <a16:creationId xmlns:a16="http://schemas.microsoft.com/office/drawing/2014/main" id="{D6F8AE0E-E09B-1E17-F683-DD1051BF0BF3}"/>
              </a:ext>
            </a:extLst>
          </p:cNvPr>
          <p:cNvSpPr>
            <a:spLocks noGrp="1"/>
          </p:cNvSpPr>
          <p:nvPr>
            <p:ph type="title"/>
          </p:nvPr>
        </p:nvSpPr>
        <p:spPr bwMode="gray">
          <a:xfrm>
            <a:off x="623890" y="620713"/>
            <a:ext cx="5400543" cy="2664370"/>
          </a:xfrm>
        </p:spPr>
        <p:txBody>
          <a:bodyPr vert="horz"/>
          <a:lstStyle/>
          <a:p>
            <a:r>
              <a:rPr lang="de-DE" dirty="0"/>
              <a:t>Zitat oder </a:t>
            </a:r>
            <a:r>
              <a:rPr lang="de-DE" b="1" dirty="0" err="1">
                <a:latin typeface="+mj-lt"/>
              </a:rPr>
              <a:t>Keymessage</a:t>
            </a:r>
            <a:r>
              <a:rPr lang="de-DE" dirty="0"/>
              <a:t> einfügen</a:t>
            </a:r>
          </a:p>
        </p:txBody>
      </p:sp>
      <p:sp>
        <p:nvSpPr>
          <p:cNvPr id="4" name="Textplatzhalter 3">
            <a:extLst>
              <a:ext uri="{FF2B5EF4-FFF2-40B4-BE49-F238E27FC236}">
                <a16:creationId xmlns:a16="http://schemas.microsoft.com/office/drawing/2014/main" id="{C83AC29C-6AA9-3C0E-3CEB-0658C9907F63}"/>
              </a:ext>
            </a:extLst>
          </p:cNvPr>
          <p:cNvSpPr>
            <a:spLocks noGrp="1"/>
          </p:cNvSpPr>
          <p:nvPr>
            <p:ph type="body" sz="quarter" idx="12"/>
          </p:nvPr>
        </p:nvSpPr>
        <p:spPr bwMode="gray">
          <a:xfrm>
            <a:off x="839905" y="823339"/>
            <a:ext cx="4968505" cy="246221"/>
          </a:xfrm>
        </p:spPr>
        <p:txBody>
          <a:bodyPr/>
          <a:lstStyle/>
          <a:p>
            <a:r>
              <a:rPr lang="de-DE" dirty="0"/>
              <a:t>Optionaler </a:t>
            </a:r>
            <a:r>
              <a:rPr lang="de-DE" dirty="0" err="1"/>
              <a:t>Subtitle</a:t>
            </a:r>
            <a:endParaRPr lang="de-DE" dirty="0"/>
          </a:p>
        </p:txBody>
      </p:sp>
      <p:sp>
        <p:nvSpPr>
          <p:cNvPr id="43" name="Fußzeilenplatzhalter 42">
            <a:extLst>
              <a:ext uri="{FF2B5EF4-FFF2-40B4-BE49-F238E27FC236}">
                <a16:creationId xmlns:a16="http://schemas.microsoft.com/office/drawing/2014/main" id="{DFAC43AC-FC5C-AA66-BCAF-A03BC0448EE4}"/>
              </a:ext>
            </a:extLst>
          </p:cNvPr>
          <p:cNvSpPr>
            <a:spLocks noGrp="1"/>
          </p:cNvSpPr>
          <p:nvPr>
            <p:ph type="ftr" sz="quarter" idx="15"/>
          </p:nvPr>
        </p:nvSpPr>
        <p:spPr bwMode="gray">
          <a:xfrm>
            <a:off x="1271954" y="6443762"/>
            <a:ext cx="4968501" cy="153888"/>
          </a:xfrm>
        </p:spPr>
        <p:txBody>
          <a:bodyPr/>
          <a:lstStyle/>
          <a:p>
            <a:r>
              <a:rPr lang="de-DE"/>
              <a:t>© msg systems ag | Titel einfügen | 2024</a:t>
            </a:r>
          </a:p>
        </p:txBody>
      </p:sp>
      <p:sp>
        <p:nvSpPr>
          <p:cNvPr id="44" name="Foliennummernplatzhalter 43">
            <a:extLst>
              <a:ext uri="{FF2B5EF4-FFF2-40B4-BE49-F238E27FC236}">
                <a16:creationId xmlns:a16="http://schemas.microsoft.com/office/drawing/2014/main" id="{A6F081FA-E976-9045-1591-9865DD192695}"/>
              </a:ext>
            </a:extLst>
          </p:cNvPr>
          <p:cNvSpPr>
            <a:spLocks noGrp="1"/>
          </p:cNvSpPr>
          <p:nvPr>
            <p:ph type="sldNum" sz="quarter" idx="16"/>
          </p:nvPr>
        </p:nvSpPr>
        <p:spPr bwMode="gray">
          <a:xfrm>
            <a:off x="623888" y="6443762"/>
            <a:ext cx="431620" cy="153888"/>
          </a:xfrm>
        </p:spPr>
        <p:txBody>
          <a:bodyPr/>
          <a:lstStyle/>
          <a:p>
            <a:fld id="{1FBD72F1-A42A-46B0-A7F8-CE6A9835826C}" type="slidenum">
              <a:rPr lang="de-DE" smtClean="0"/>
              <a:pPr/>
              <a:t>24</a:t>
            </a:fld>
            <a:endParaRPr lang="de-DE"/>
          </a:p>
        </p:txBody>
      </p:sp>
    </p:spTree>
    <p:extLst>
      <p:ext uri="{BB962C8B-B14F-4D97-AF65-F5344CB8AC3E}">
        <p14:creationId xmlns:p14="http://schemas.microsoft.com/office/powerpoint/2010/main" val="36967050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think-cell data - do not delete" hidden="1">
            <a:extLst>
              <a:ext uri="{FF2B5EF4-FFF2-40B4-BE49-F238E27FC236}">
                <a16:creationId xmlns:a16="http://schemas.microsoft.com/office/drawing/2014/main" id="{C599FF7F-C2DF-F11B-F800-35FD9DD66653}"/>
              </a:ext>
            </a:extLst>
          </p:cNvPr>
          <p:cNvGraphicFramePr>
            <a:graphicFrameLocks noChangeAspect="1"/>
          </p:cNvGraphicFramePr>
          <p:nvPr>
            <p:custDataLst>
              <p:tags r:id="rId1"/>
            </p:custDataLst>
            <p:extLst>
              <p:ext uri="{D42A27DB-BD31-4B8C-83A1-F6EECF244321}">
                <p14:modId xmlns:p14="http://schemas.microsoft.com/office/powerpoint/2010/main" val="125438697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4" imgW="306" imgH="306" progId="TCLayout.ActiveDocument.1">
                  <p:embed/>
                </p:oleObj>
              </mc:Choice>
              <mc:Fallback>
                <p:oleObj name="think-cell Folie" r:id="rId4" imgW="306" imgH="306" progId="TCLayout.ActiveDocument.1">
                  <p:embed/>
                  <p:pic>
                    <p:nvPicPr>
                      <p:cNvPr id="14" name="think-cell data - do not delete" hidden="1">
                        <a:extLst>
                          <a:ext uri="{FF2B5EF4-FFF2-40B4-BE49-F238E27FC236}">
                            <a16:creationId xmlns:a16="http://schemas.microsoft.com/office/drawing/2014/main" id="{C599FF7F-C2DF-F11B-F800-35FD9DD66653}"/>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pic>
        <p:nvPicPr>
          <p:cNvPr id="5" name="Bildplatzhalter 7" descr="Bild füllt die komplette Folie aus, oben links Titel und Untertitel, Bild ist änderbar. Das Bild zeigt Dr. Jürgen Zehetmaier, Vorsitzender msg, auf einem Stuhl sitzend und in die Kamera lächelnd">
            <a:extLst>
              <a:ext uri="{FF2B5EF4-FFF2-40B4-BE49-F238E27FC236}">
                <a16:creationId xmlns:a16="http://schemas.microsoft.com/office/drawing/2014/main" id="{C37D2DBF-A858-B422-EC19-8C63DD1F7AF6}"/>
              </a:ext>
            </a:extLst>
          </p:cNvPr>
          <p:cNvPicPr>
            <a:picLocks noGrp="1" noChangeAspect="1"/>
          </p:cNvPicPr>
          <p:nvPr>
            <p:ph type="pic" sz="quarter" idx="14"/>
          </p:nvPr>
        </p:nvPicPr>
        <p:blipFill>
          <a:blip r:embed="rId6" cstate="print">
            <a:extLst>
              <a:ext uri="{28A0092B-C50C-407E-A947-70E740481C1C}">
                <a14:useLocalDpi xmlns:a14="http://schemas.microsoft.com/office/drawing/2010/main"/>
              </a:ext>
            </a:extLst>
          </a:blip>
          <a:srcRect t="15" b="15"/>
          <a:stretch/>
        </p:blipFill>
        <p:spPr>
          <a:xfrm>
            <a:off x="2" y="1"/>
            <a:ext cx="12191999" cy="6857999"/>
          </a:xfrm>
        </p:spPr>
      </p:pic>
      <p:sp>
        <p:nvSpPr>
          <p:cNvPr id="12" name="Titel 11">
            <a:extLst>
              <a:ext uri="{FF2B5EF4-FFF2-40B4-BE49-F238E27FC236}">
                <a16:creationId xmlns:a16="http://schemas.microsoft.com/office/drawing/2014/main" id="{D6F8AE0E-E09B-1E17-F683-DD1051BF0BF3}"/>
              </a:ext>
            </a:extLst>
          </p:cNvPr>
          <p:cNvSpPr>
            <a:spLocks noGrp="1"/>
          </p:cNvSpPr>
          <p:nvPr>
            <p:ph type="title"/>
          </p:nvPr>
        </p:nvSpPr>
        <p:spPr bwMode="gray">
          <a:xfrm>
            <a:off x="623890" y="620713"/>
            <a:ext cx="5400543" cy="2664370"/>
          </a:xfrm>
        </p:spPr>
        <p:txBody>
          <a:bodyPr vert="horz"/>
          <a:lstStyle/>
          <a:p>
            <a:r>
              <a:rPr lang="de-DE" dirty="0"/>
              <a:t>Zitat oder </a:t>
            </a:r>
            <a:r>
              <a:rPr lang="de-DE" b="1" dirty="0" err="1">
                <a:latin typeface="+mj-lt"/>
              </a:rPr>
              <a:t>Keymessage</a:t>
            </a:r>
            <a:r>
              <a:rPr lang="de-DE" dirty="0"/>
              <a:t> einfügen</a:t>
            </a:r>
          </a:p>
        </p:txBody>
      </p:sp>
      <p:sp>
        <p:nvSpPr>
          <p:cNvPr id="4" name="Textplatzhalter 3">
            <a:extLst>
              <a:ext uri="{FF2B5EF4-FFF2-40B4-BE49-F238E27FC236}">
                <a16:creationId xmlns:a16="http://schemas.microsoft.com/office/drawing/2014/main" id="{C83AC29C-6AA9-3C0E-3CEB-0658C9907F63}"/>
              </a:ext>
            </a:extLst>
          </p:cNvPr>
          <p:cNvSpPr>
            <a:spLocks noGrp="1"/>
          </p:cNvSpPr>
          <p:nvPr>
            <p:ph type="body" sz="quarter" idx="12"/>
          </p:nvPr>
        </p:nvSpPr>
        <p:spPr bwMode="gray">
          <a:xfrm>
            <a:off x="839905" y="823339"/>
            <a:ext cx="4968505" cy="246221"/>
          </a:xfrm>
        </p:spPr>
        <p:txBody>
          <a:bodyPr/>
          <a:lstStyle/>
          <a:p>
            <a:r>
              <a:rPr lang="de-DE"/>
              <a:t>Dr. Jürgen Zehetmaier, Vorsitzender msg</a:t>
            </a:r>
            <a:endParaRPr lang="de-DE" dirty="0"/>
          </a:p>
        </p:txBody>
      </p:sp>
      <p:sp>
        <p:nvSpPr>
          <p:cNvPr id="43" name="Fußzeilenplatzhalter 42">
            <a:extLst>
              <a:ext uri="{FF2B5EF4-FFF2-40B4-BE49-F238E27FC236}">
                <a16:creationId xmlns:a16="http://schemas.microsoft.com/office/drawing/2014/main" id="{DFAC43AC-FC5C-AA66-BCAF-A03BC0448EE4}"/>
              </a:ext>
            </a:extLst>
          </p:cNvPr>
          <p:cNvSpPr>
            <a:spLocks noGrp="1"/>
          </p:cNvSpPr>
          <p:nvPr>
            <p:ph type="ftr" sz="quarter" idx="15"/>
          </p:nvPr>
        </p:nvSpPr>
        <p:spPr bwMode="gray">
          <a:xfrm>
            <a:off x="1271954" y="6443762"/>
            <a:ext cx="4968501" cy="153888"/>
          </a:xfrm>
        </p:spPr>
        <p:txBody>
          <a:bodyPr/>
          <a:lstStyle/>
          <a:p>
            <a:r>
              <a:rPr lang="de-DE"/>
              <a:t>© msg systems ag | Titel einfügen | 2024</a:t>
            </a:r>
          </a:p>
        </p:txBody>
      </p:sp>
      <p:sp>
        <p:nvSpPr>
          <p:cNvPr id="44" name="Foliennummernplatzhalter 43">
            <a:extLst>
              <a:ext uri="{FF2B5EF4-FFF2-40B4-BE49-F238E27FC236}">
                <a16:creationId xmlns:a16="http://schemas.microsoft.com/office/drawing/2014/main" id="{A6F081FA-E976-9045-1591-9865DD192695}"/>
              </a:ext>
            </a:extLst>
          </p:cNvPr>
          <p:cNvSpPr>
            <a:spLocks noGrp="1"/>
          </p:cNvSpPr>
          <p:nvPr>
            <p:ph type="sldNum" sz="quarter" idx="16"/>
          </p:nvPr>
        </p:nvSpPr>
        <p:spPr bwMode="gray">
          <a:xfrm>
            <a:off x="623888" y="6443762"/>
            <a:ext cx="431620" cy="153888"/>
          </a:xfrm>
        </p:spPr>
        <p:txBody>
          <a:bodyPr/>
          <a:lstStyle/>
          <a:p>
            <a:fld id="{1FBD72F1-A42A-46B0-A7F8-CE6A9835826C}" type="slidenum">
              <a:rPr lang="de-DE" smtClean="0"/>
              <a:pPr/>
              <a:t>25</a:t>
            </a:fld>
            <a:endParaRPr lang="de-DE"/>
          </a:p>
        </p:txBody>
      </p:sp>
    </p:spTree>
    <p:extLst>
      <p:ext uri="{BB962C8B-B14F-4D97-AF65-F5344CB8AC3E}">
        <p14:creationId xmlns:p14="http://schemas.microsoft.com/office/powerpoint/2010/main" val="25106243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think-cell data - do not delete" hidden="1">
            <a:extLst>
              <a:ext uri="{FF2B5EF4-FFF2-40B4-BE49-F238E27FC236}">
                <a16:creationId xmlns:a16="http://schemas.microsoft.com/office/drawing/2014/main" id="{C599FF7F-C2DF-F11B-F800-35FD9DD66653}"/>
              </a:ext>
            </a:extLst>
          </p:cNvPr>
          <p:cNvGraphicFramePr>
            <a:graphicFrameLocks noChangeAspect="1"/>
          </p:cNvGraphicFramePr>
          <p:nvPr>
            <p:custDataLst>
              <p:tags r:id="rId1"/>
            </p:custDataLst>
            <p:extLst>
              <p:ext uri="{D42A27DB-BD31-4B8C-83A1-F6EECF244321}">
                <p14:modId xmlns:p14="http://schemas.microsoft.com/office/powerpoint/2010/main" val="145054211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4" imgW="306" imgH="306" progId="TCLayout.ActiveDocument.1">
                  <p:embed/>
                </p:oleObj>
              </mc:Choice>
              <mc:Fallback>
                <p:oleObj name="think-cell Folie" r:id="rId4" imgW="306" imgH="306" progId="TCLayout.ActiveDocument.1">
                  <p:embed/>
                  <p:pic>
                    <p:nvPicPr>
                      <p:cNvPr id="14" name="think-cell data - do not delete" hidden="1">
                        <a:extLst>
                          <a:ext uri="{FF2B5EF4-FFF2-40B4-BE49-F238E27FC236}">
                            <a16:creationId xmlns:a16="http://schemas.microsoft.com/office/drawing/2014/main" id="{C599FF7F-C2DF-F11B-F800-35FD9DD66653}"/>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12" name="Titel 11">
            <a:extLst>
              <a:ext uri="{FF2B5EF4-FFF2-40B4-BE49-F238E27FC236}">
                <a16:creationId xmlns:a16="http://schemas.microsoft.com/office/drawing/2014/main" id="{D6F8AE0E-E09B-1E17-F683-DD1051BF0BF3}"/>
              </a:ext>
            </a:extLst>
          </p:cNvPr>
          <p:cNvSpPr>
            <a:spLocks noGrp="1"/>
          </p:cNvSpPr>
          <p:nvPr>
            <p:ph type="title"/>
          </p:nvPr>
        </p:nvSpPr>
        <p:spPr bwMode="gray">
          <a:xfrm>
            <a:off x="623890" y="620712"/>
            <a:ext cx="5400000" cy="2664000"/>
          </a:xfrm>
        </p:spPr>
        <p:txBody>
          <a:bodyPr vert="horz"/>
          <a:lstStyle/>
          <a:p>
            <a:r>
              <a:rPr lang="de-DE" dirty="0"/>
              <a:t>Zitat oder </a:t>
            </a:r>
            <a:r>
              <a:rPr lang="de-DE" b="1" dirty="0" err="1">
                <a:latin typeface="+mj-lt"/>
              </a:rPr>
              <a:t>Keymessage</a:t>
            </a:r>
            <a:r>
              <a:rPr lang="de-DE" dirty="0"/>
              <a:t> einfügen</a:t>
            </a:r>
          </a:p>
        </p:txBody>
      </p:sp>
      <p:sp>
        <p:nvSpPr>
          <p:cNvPr id="4" name="Textplatzhalter 3">
            <a:extLst>
              <a:ext uri="{FF2B5EF4-FFF2-40B4-BE49-F238E27FC236}">
                <a16:creationId xmlns:a16="http://schemas.microsoft.com/office/drawing/2014/main" id="{C83AC29C-6AA9-3C0E-3CEB-0658C9907F63}"/>
              </a:ext>
            </a:extLst>
          </p:cNvPr>
          <p:cNvSpPr>
            <a:spLocks noGrp="1"/>
          </p:cNvSpPr>
          <p:nvPr>
            <p:ph type="body" sz="quarter" idx="12"/>
          </p:nvPr>
        </p:nvSpPr>
        <p:spPr bwMode="gray">
          <a:xfrm>
            <a:off x="839905" y="823339"/>
            <a:ext cx="4968000" cy="246221"/>
          </a:xfrm>
        </p:spPr>
        <p:txBody>
          <a:bodyPr/>
          <a:lstStyle/>
          <a:p>
            <a:r>
              <a:rPr lang="de-DE" dirty="0"/>
              <a:t>Optionaler </a:t>
            </a:r>
            <a:r>
              <a:rPr lang="de-DE" dirty="0" err="1"/>
              <a:t>Subtitle</a:t>
            </a:r>
            <a:endParaRPr lang="de-DE" dirty="0"/>
          </a:p>
        </p:txBody>
      </p:sp>
      <p:sp>
        <p:nvSpPr>
          <p:cNvPr id="43" name="Fußzeilenplatzhalter 42">
            <a:extLst>
              <a:ext uri="{FF2B5EF4-FFF2-40B4-BE49-F238E27FC236}">
                <a16:creationId xmlns:a16="http://schemas.microsoft.com/office/drawing/2014/main" id="{DFAC43AC-FC5C-AA66-BCAF-A03BC0448EE4}"/>
              </a:ext>
            </a:extLst>
          </p:cNvPr>
          <p:cNvSpPr>
            <a:spLocks noGrp="1"/>
          </p:cNvSpPr>
          <p:nvPr>
            <p:ph type="ftr" sz="quarter" idx="13"/>
          </p:nvPr>
        </p:nvSpPr>
        <p:spPr bwMode="gray">
          <a:xfrm>
            <a:off x="1271954" y="6443762"/>
            <a:ext cx="4968501" cy="153888"/>
          </a:xfrm>
        </p:spPr>
        <p:txBody>
          <a:bodyPr/>
          <a:lstStyle/>
          <a:p>
            <a:r>
              <a:rPr lang="de-DE"/>
              <a:t>© msg systems ag | Titel einfügen | 2024</a:t>
            </a:r>
          </a:p>
        </p:txBody>
      </p:sp>
      <p:sp>
        <p:nvSpPr>
          <p:cNvPr id="44" name="Foliennummernplatzhalter 43">
            <a:extLst>
              <a:ext uri="{FF2B5EF4-FFF2-40B4-BE49-F238E27FC236}">
                <a16:creationId xmlns:a16="http://schemas.microsoft.com/office/drawing/2014/main" id="{A6F081FA-E976-9045-1591-9865DD192695}"/>
              </a:ext>
            </a:extLst>
          </p:cNvPr>
          <p:cNvSpPr>
            <a:spLocks noGrp="1"/>
          </p:cNvSpPr>
          <p:nvPr>
            <p:ph type="sldNum" sz="quarter" idx="14"/>
          </p:nvPr>
        </p:nvSpPr>
        <p:spPr bwMode="gray">
          <a:xfrm>
            <a:off x="623888" y="6443762"/>
            <a:ext cx="431620" cy="153888"/>
          </a:xfrm>
        </p:spPr>
        <p:txBody>
          <a:bodyPr/>
          <a:lstStyle/>
          <a:p>
            <a:fld id="{1FBD72F1-A42A-46B0-A7F8-CE6A9835826C}" type="slidenum">
              <a:rPr lang="de-DE" smtClean="0"/>
              <a:pPr/>
              <a:t>26</a:t>
            </a:fld>
            <a:endParaRPr lang="de-DE"/>
          </a:p>
        </p:txBody>
      </p:sp>
    </p:spTree>
    <p:extLst>
      <p:ext uri="{BB962C8B-B14F-4D97-AF65-F5344CB8AC3E}">
        <p14:creationId xmlns:p14="http://schemas.microsoft.com/office/powerpoint/2010/main" val="226377329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think-cell data - do not delete" hidden="1">
            <a:extLst>
              <a:ext uri="{FF2B5EF4-FFF2-40B4-BE49-F238E27FC236}">
                <a16:creationId xmlns:a16="http://schemas.microsoft.com/office/drawing/2014/main" id="{C599FF7F-C2DF-F11B-F800-35FD9DD66653}"/>
              </a:ext>
            </a:extLst>
          </p:cNvPr>
          <p:cNvGraphicFramePr>
            <a:graphicFrameLocks noChangeAspect="1"/>
          </p:cNvGraphicFramePr>
          <p:nvPr>
            <p:custDataLst>
              <p:tags r:id="rId1"/>
            </p:custDataLst>
            <p:extLst>
              <p:ext uri="{D42A27DB-BD31-4B8C-83A1-F6EECF244321}">
                <p14:modId xmlns:p14="http://schemas.microsoft.com/office/powerpoint/2010/main" val="294429091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4" imgW="306" imgH="306" progId="TCLayout.ActiveDocument.1">
                  <p:embed/>
                </p:oleObj>
              </mc:Choice>
              <mc:Fallback>
                <p:oleObj name="think-cell Folie" r:id="rId4" imgW="306" imgH="306" progId="TCLayout.ActiveDocument.1">
                  <p:embed/>
                  <p:pic>
                    <p:nvPicPr>
                      <p:cNvPr id="14" name="think-cell data - do not delete" hidden="1">
                        <a:extLst>
                          <a:ext uri="{FF2B5EF4-FFF2-40B4-BE49-F238E27FC236}">
                            <a16:creationId xmlns:a16="http://schemas.microsoft.com/office/drawing/2014/main" id="{C599FF7F-C2DF-F11B-F800-35FD9DD66653}"/>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12" name="Titel 11">
            <a:extLst>
              <a:ext uri="{FF2B5EF4-FFF2-40B4-BE49-F238E27FC236}">
                <a16:creationId xmlns:a16="http://schemas.microsoft.com/office/drawing/2014/main" id="{D6F8AE0E-E09B-1E17-F683-DD1051BF0BF3}"/>
              </a:ext>
            </a:extLst>
          </p:cNvPr>
          <p:cNvSpPr>
            <a:spLocks noGrp="1"/>
          </p:cNvSpPr>
          <p:nvPr>
            <p:ph type="title"/>
          </p:nvPr>
        </p:nvSpPr>
        <p:spPr bwMode="gray">
          <a:xfrm>
            <a:off x="623890" y="620712"/>
            <a:ext cx="5400000" cy="2664000"/>
          </a:xfrm>
        </p:spPr>
        <p:txBody>
          <a:bodyPr vert="horz"/>
          <a:lstStyle/>
          <a:p>
            <a:r>
              <a:rPr lang="de-DE" dirty="0"/>
              <a:t>Zitat oder </a:t>
            </a:r>
            <a:r>
              <a:rPr lang="de-DE" b="1" dirty="0" err="1">
                <a:latin typeface="+mj-lt"/>
              </a:rPr>
              <a:t>Keymessage</a:t>
            </a:r>
            <a:r>
              <a:rPr lang="de-DE" dirty="0"/>
              <a:t> einfügen</a:t>
            </a:r>
          </a:p>
        </p:txBody>
      </p:sp>
      <p:sp>
        <p:nvSpPr>
          <p:cNvPr id="4" name="Textplatzhalter 3">
            <a:extLst>
              <a:ext uri="{FF2B5EF4-FFF2-40B4-BE49-F238E27FC236}">
                <a16:creationId xmlns:a16="http://schemas.microsoft.com/office/drawing/2014/main" id="{C83AC29C-6AA9-3C0E-3CEB-0658C9907F63}"/>
              </a:ext>
            </a:extLst>
          </p:cNvPr>
          <p:cNvSpPr>
            <a:spLocks noGrp="1"/>
          </p:cNvSpPr>
          <p:nvPr>
            <p:ph type="body" sz="quarter" idx="12"/>
          </p:nvPr>
        </p:nvSpPr>
        <p:spPr bwMode="gray">
          <a:xfrm>
            <a:off x="839905" y="823339"/>
            <a:ext cx="4968000" cy="246221"/>
          </a:xfrm>
        </p:spPr>
        <p:txBody>
          <a:bodyPr/>
          <a:lstStyle/>
          <a:p>
            <a:r>
              <a:rPr lang="de-DE" dirty="0"/>
              <a:t>Optionaler </a:t>
            </a:r>
            <a:r>
              <a:rPr lang="de-DE" dirty="0" err="1"/>
              <a:t>Subtitle</a:t>
            </a:r>
            <a:endParaRPr lang="de-DE" dirty="0"/>
          </a:p>
        </p:txBody>
      </p:sp>
      <p:sp>
        <p:nvSpPr>
          <p:cNvPr id="43" name="Fußzeilenplatzhalter 42">
            <a:extLst>
              <a:ext uri="{FF2B5EF4-FFF2-40B4-BE49-F238E27FC236}">
                <a16:creationId xmlns:a16="http://schemas.microsoft.com/office/drawing/2014/main" id="{DFAC43AC-FC5C-AA66-BCAF-A03BC0448EE4}"/>
              </a:ext>
            </a:extLst>
          </p:cNvPr>
          <p:cNvSpPr>
            <a:spLocks noGrp="1"/>
          </p:cNvSpPr>
          <p:nvPr>
            <p:ph type="ftr" sz="quarter" idx="13"/>
          </p:nvPr>
        </p:nvSpPr>
        <p:spPr bwMode="gray">
          <a:xfrm>
            <a:off x="1271954" y="6443762"/>
            <a:ext cx="4968501" cy="153888"/>
          </a:xfrm>
        </p:spPr>
        <p:txBody>
          <a:bodyPr/>
          <a:lstStyle/>
          <a:p>
            <a:r>
              <a:rPr lang="de-DE"/>
              <a:t>© msg systems ag | Titel einfügen | 2024</a:t>
            </a:r>
          </a:p>
        </p:txBody>
      </p:sp>
      <p:sp>
        <p:nvSpPr>
          <p:cNvPr id="44" name="Foliennummernplatzhalter 43">
            <a:extLst>
              <a:ext uri="{FF2B5EF4-FFF2-40B4-BE49-F238E27FC236}">
                <a16:creationId xmlns:a16="http://schemas.microsoft.com/office/drawing/2014/main" id="{A6F081FA-E976-9045-1591-9865DD192695}"/>
              </a:ext>
            </a:extLst>
          </p:cNvPr>
          <p:cNvSpPr>
            <a:spLocks noGrp="1"/>
          </p:cNvSpPr>
          <p:nvPr>
            <p:ph type="sldNum" sz="quarter" idx="14"/>
          </p:nvPr>
        </p:nvSpPr>
        <p:spPr bwMode="gray">
          <a:xfrm>
            <a:off x="623888" y="6443762"/>
            <a:ext cx="431620" cy="153888"/>
          </a:xfrm>
        </p:spPr>
        <p:txBody>
          <a:bodyPr/>
          <a:lstStyle/>
          <a:p>
            <a:fld id="{1FBD72F1-A42A-46B0-A7F8-CE6A9835826C}" type="slidenum">
              <a:rPr lang="de-DE" smtClean="0"/>
              <a:pPr/>
              <a:t>27</a:t>
            </a:fld>
            <a:endParaRPr lang="de-DE"/>
          </a:p>
        </p:txBody>
      </p:sp>
    </p:spTree>
    <p:extLst>
      <p:ext uri="{BB962C8B-B14F-4D97-AF65-F5344CB8AC3E}">
        <p14:creationId xmlns:p14="http://schemas.microsoft.com/office/powerpoint/2010/main" val="11363671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think-cell data - do not delete" hidden="1">
            <a:extLst>
              <a:ext uri="{FF2B5EF4-FFF2-40B4-BE49-F238E27FC236}">
                <a16:creationId xmlns:a16="http://schemas.microsoft.com/office/drawing/2014/main" id="{C599FF7F-C2DF-F11B-F800-35FD9DD66653}"/>
              </a:ext>
            </a:extLst>
          </p:cNvPr>
          <p:cNvGraphicFramePr>
            <a:graphicFrameLocks noChangeAspect="1"/>
          </p:cNvGraphicFramePr>
          <p:nvPr>
            <p:custDataLst>
              <p:tags r:id="rId1"/>
            </p:custDataLst>
            <p:extLst>
              <p:ext uri="{D42A27DB-BD31-4B8C-83A1-F6EECF244321}">
                <p14:modId xmlns:p14="http://schemas.microsoft.com/office/powerpoint/2010/main" val="331398239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4" imgW="306" imgH="306" progId="TCLayout.ActiveDocument.1">
                  <p:embed/>
                </p:oleObj>
              </mc:Choice>
              <mc:Fallback>
                <p:oleObj name="think-cell Folie" r:id="rId4" imgW="306" imgH="306" progId="TCLayout.ActiveDocument.1">
                  <p:embed/>
                  <p:pic>
                    <p:nvPicPr>
                      <p:cNvPr id="14" name="think-cell data - do not delete" hidden="1">
                        <a:extLst>
                          <a:ext uri="{FF2B5EF4-FFF2-40B4-BE49-F238E27FC236}">
                            <a16:creationId xmlns:a16="http://schemas.microsoft.com/office/drawing/2014/main" id="{C599FF7F-C2DF-F11B-F800-35FD9DD66653}"/>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Textplatzhalter 3">
            <a:extLst>
              <a:ext uri="{FF2B5EF4-FFF2-40B4-BE49-F238E27FC236}">
                <a16:creationId xmlns:a16="http://schemas.microsoft.com/office/drawing/2014/main" id="{C83AC29C-6AA9-3C0E-3CEB-0658C9907F63}"/>
              </a:ext>
            </a:extLst>
          </p:cNvPr>
          <p:cNvSpPr>
            <a:spLocks noGrp="1"/>
          </p:cNvSpPr>
          <p:nvPr>
            <p:ph type="body" sz="quarter" idx="12"/>
          </p:nvPr>
        </p:nvSpPr>
        <p:spPr bwMode="gray">
          <a:xfrm>
            <a:off x="1487551" y="1525591"/>
            <a:ext cx="8425277" cy="246221"/>
          </a:xfrm>
        </p:spPr>
        <p:txBody>
          <a:bodyPr/>
          <a:lstStyle/>
          <a:p>
            <a:r>
              <a:rPr lang="de-DE"/>
              <a:t>Optionaler </a:t>
            </a:r>
            <a:r>
              <a:rPr lang="de-DE" err="1"/>
              <a:t>Subtitle</a:t>
            </a:r>
            <a:endParaRPr lang="de-DE"/>
          </a:p>
        </p:txBody>
      </p:sp>
      <p:sp>
        <p:nvSpPr>
          <p:cNvPr id="12" name="Titel 11">
            <a:extLst>
              <a:ext uri="{FF2B5EF4-FFF2-40B4-BE49-F238E27FC236}">
                <a16:creationId xmlns:a16="http://schemas.microsoft.com/office/drawing/2014/main" id="{D6F8AE0E-E09B-1E17-F683-DD1051BF0BF3}"/>
              </a:ext>
            </a:extLst>
          </p:cNvPr>
          <p:cNvSpPr>
            <a:spLocks noGrp="1"/>
          </p:cNvSpPr>
          <p:nvPr>
            <p:ph type="title"/>
          </p:nvPr>
        </p:nvSpPr>
        <p:spPr bwMode="gray">
          <a:xfrm>
            <a:off x="1487552" y="2205196"/>
            <a:ext cx="8425282" cy="1727824"/>
          </a:xfrm>
        </p:spPr>
        <p:txBody>
          <a:bodyPr vert="horz"/>
          <a:lstStyle/>
          <a:p>
            <a:r>
              <a:rPr lang="de-DE" dirty="0"/>
              <a:t>Zitat oder </a:t>
            </a:r>
            <a:r>
              <a:rPr lang="de-DE" b="1" dirty="0" err="1">
                <a:latin typeface="+mj-lt"/>
              </a:rPr>
              <a:t>Keymessage</a:t>
            </a:r>
            <a:r>
              <a:rPr lang="de-DE" dirty="0"/>
              <a:t> einfügen</a:t>
            </a:r>
          </a:p>
        </p:txBody>
      </p:sp>
      <p:sp>
        <p:nvSpPr>
          <p:cNvPr id="3" name="Fußzeilenplatzhalter 2">
            <a:extLst>
              <a:ext uri="{FF2B5EF4-FFF2-40B4-BE49-F238E27FC236}">
                <a16:creationId xmlns:a16="http://schemas.microsoft.com/office/drawing/2014/main" id="{8CA96C0C-3423-4B54-EE51-4A48EB9E26F2}"/>
              </a:ext>
            </a:extLst>
          </p:cNvPr>
          <p:cNvSpPr>
            <a:spLocks noGrp="1"/>
          </p:cNvSpPr>
          <p:nvPr>
            <p:ph type="ftr" sz="quarter" idx="10"/>
          </p:nvPr>
        </p:nvSpPr>
        <p:spPr bwMode="gray">
          <a:xfrm>
            <a:off x="1271954" y="6443762"/>
            <a:ext cx="4968501" cy="153888"/>
          </a:xfrm>
        </p:spPr>
        <p:txBody>
          <a:bodyPr/>
          <a:lstStyle/>
          <a:p>
            <a:r>
              <a:rPr lang="de-DE"/>
              <a:t>© msg systems ag | Titel einfügen | 2024</a:t>
            </a:r>
          </a:p>
        </p:txBody>
      </p:sp>
      <p:sp>
        <p:nvSpPr>
          <p:cNvPr id="5" name="Foliennummernplatzhalter 4">
            <a:extLst>
              <a:ext uri="{FF2B5EF4-FFF2-40B4-BE49-F238E27FC236}">
                <a16:creationId xmlns:a16="http://schemas.microsoft.com/office/drawing/2014/main" id="{DC7914CA-6E33-3920-F527-65285A36ABE7}"/>
              </a:ext>
            </a:extLst>
          </p:cNvPr>
          <p:cNvSpPr>
            <a:spLocks noGrp="1"/>
          </p:cNvSpPr>
          <p:nvPr>
            <p:ph type="sldNum" sz="quarter" idx="11"/>
          </p:nvPr>
        </p:nvSpPr>
        <p:spPr bwMode="gray">
          <a:xfrm>
            <a:off x="623888" y="6443762"/>
            <a:ext cx="431620" cy="153888"/>
          </a:xfrm>
        </p:spPr>
        <p:txBody>
          <a:bodyPr/>
          <a:lstStyle/>
          <a:p>
            <a:fld id="{1FBD72F1-A42A-46B0-A7F8-CE6A9835826C}" type="slidenum">
              <a:rPr lang="de-DE" smtClean="0"/>
              <a:pPr/>
              <a:t>28</a:t>
            </a:fld>
            <a:endParaRPr lang="de-DE"/>
          </a:p>
        </p:txBody>
      </p:sp>
    </p:spTree>
    <p:extLst>
      <p:ext uri="{BB962C8B-B14F-4D97-AF65-F5344CB8AC3E}">
        <p14:creationId xmlns:p14="http://schemas.microsoft.com/office/powerpoint/2010/main" val="213856867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hink-cell data - do not delete" hidden="1">
            <a:extLst>
              <a:ext uri="{FF2B5EF4-FFF2-40B4-BE49-F238E27FC236}">
                <a16:creationId xmlns:a16="http://schemas.microsoft.com/office/drawing/2014/main" id="{A87413B7-1FBE-11C5-95E0-265537169C80}"/>
              </a:ext>
            </a:extLst>
          </p:cNvPr>
          <p:cNvGraphicFramePr>
            <a:graphicFrameLocks noChangeAspect="1"/>
          </p:cNvGraphicFramePr>
          <p:nvPr>
            <p:custDataLst>
              <p:tags r:id="rId1"/>
            </p:custDataLst>
            <p:extLst>
              <p:ext uri="{D42A27DB-BD31-4B8C-83A1-F6EECF244321}">
                <p14:modId xmlns:p14="http://schemas.microsoft.com/office/powerpoint/2010/main" val="204669093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4" imgW="306" imgH="306" progId="TCLayout.ActiveDocument.1">
                  <p:embed/>
                </p:oleObj>
              </mc:Choice>
              <mc:Fallback>
                <p:oleObj name="think-cell Folie" r:id="rId4" imgW="306" imgH="306" progId="TCLayout.ActiveDocument.1">
                  <p:embed/>
                  <p:pic>
                    <p:nvPicPr>
                      <p:cNvPr id="2" name="think-cell data - do not delete" hidden="1">
                        <a:extLst>
                          <a:ext uri="{FF2B5EF4-FFF2-40B4-BE49-F238E27FC236}">
                            <a16:creationId xmlns:a16="http://schemas.microsoft.com/office/drawing/2014/main" id="{A87413B7-1FBE-11C5-95E0-265537169C80}"/>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50" name="Titel 49">
            <a:extLst>
              <a:ext uri="{FF2B5EF4-FFF2-40B4-BE49-F238E27FC236}">
                <a16:creationId xmlns:a16="http://schemas.microsoft.com/office/drawing/2014/main" id="{5080CD33-9EBB-4BD6-B152-30C45E90583E}"/>
              </a:ext>
            </a:extLst>
          </p:cNvPr>
          <p:cNvSpPr>
            <a:spLocks noGrp="1"/>
          </p:cNvSpPr>
          <p:nvPr>
            <p:ph type="title"/>
          </p:nvPr>
        </p:nvSpPr>
        <p:spPr bwMode="gray">
          <a:xfrm>
            <a:off x="623889" y="620713"/>
            <a:ext cx="6910386" cy="738664"/>
          </a:xfrm>
        </p:spPr>
        <p:txBody>
          <a:bodyPr vert="horz"/>
          <a:lstStyle/>
          <a:p>
            <a:r>
              <a:rPr lang="de-DE" dirty="0"/>
              <a:t>Ansprechpartner</a:t>
            </a:r>
          </a:p>
        </p:txBody>
      </p:sp>
      <p:sp>
        <p:nvSpPr>
          <p:cNvPr id="15" name="Bildplatzhalter 14" descr="Bild mit grüner Wellenstruktur füllt 1/3 der Folie aus, darauf die Anschrift der msg systems ag und die Logos von X, Linkedin, Facebook, Instagram und Whatsapp. Links der Titel und bis zu 8 Kontaktpersonen mit Bild.">
            <a:extLst>
              <a:ext uri="{FF2B5EF4-FFF2-40B4-BE49-F238E27FC236}">
                <a16:creationId xmlns:a16="http://schemas.microsoft.com/office/drawing/2014/main" id="{8C4DCF76-CDC4-4686-A13C-538FEAED38B9}"/>
              </a:ext>
            </a:extLst>
          </p:cNvPr>
          <p:cNvSpPr>
            <a:spLocks noGrp="1"/>
          </p:cNvSpPr>
          <p:nvPr>
            <p:ph type="pic" sz="quarter" idx="12"/>
          </p:nvPr>
        </p:nvSpPr>
        <p:spPr/>
        <p:txBody>
          <a:bodyPr/>
          <a:lstStyle/>
          <a:p>
            <a:endParaRPr lang="de-DE"/>
          </a:p>
        </p:txBody>
      </p:sp>
      <p:sp>
        <p:nvSpPr>
          <p:cNvPr id="10" name="Textplatzhalter 9">
            <a:extLst>
              <a:ext uri="{FF2B5EF4-FFF2-40B4-BE49-F238E27FC236}">
                <a16:creationId xmlns:a16="http://schemas.microsoft.com/office/drawing/2014/main" id="{B6E4F10B-8F60-B569-61E1-6AB77CB3D788}"/>
              </a:ext>
            </a:extLst>
          </p:cNvPr>
          <p:cNvSpPr>
            <a:spLocks noGrp="1"/>
          </p:cNvSpPr>
          <p:nvPr>
            <p:ph type="body" sz="quarter" idx="20"/>
          </p:nvPr>
        </p:nvSpPr>
        <p:spPr bwMode="gray">
          <a:xfrm>
            <a:off x="1485234" y="2204063"/>
            <a:ext cx="2376310" cy="647931"/>
          </a:xfrm>
        </p:spPr>
        <p:txBody>
          <a:bodyPr/>
          <a:lstStyle/>
          <a:p>
            <a:r>
              <a:rPr lang="de-DE" b="1" dirty="0">
                <a:latin typeface="+mj-lt"/>
              </a:rPr>
              <a:t>Name Nachname</a:t>
            </a:r>
          </a:p>
          <a:p>
            <a:pPr lvl="1"/>
            <a:r>
              <a:rPr lang="de-DE" dirty="0"/>
              <a:t>Berufsbezeichnung</a:t>
            </a:r>
          </a:p>
          <a:p>
            <a:pPr lvl="1"/>
            <a:r>
              <a:rPr lang="de-DE" dirty="0" err="1"/>
              <a:t>name.nachname@msg.group</a:t>
            </a:r>
            <a:endParaRPr lang="de-DE" dirty="0"/>
          </a:p>
          <a:p>
            <a:pPr lvl="1"/>
            <a:r>
              <a:rPr lang="de-DE" dirty="0"/>
              <a:t>+49 171 12345678</a:t>
            </a:r>
          </a:p>
        </p:txBody>
      </p:sp>
      <p:sp>
        <p:nvSpPr>
          <p:cNvPr id="16" name="Bildplatzhalter 15">
            <a:extLst>
              <a:ext uri="{FF2B5EF4-FFF2-40B4-BE49-F238E27FC236}">
                <a16:creationId xmlns:a16="http://schemas.microsoft.com/office/drawing/2014/main" id="{FA3257E3-CA5A-E232-B6E0-90CCEAEAB63A}"/>
              </a:ext>
            </a:extLst>
          </p:cNvPr>
          <p:cNvSpPr>
            <a:spLocks noGrp="1"/>
          </p:cNvSpPr>
          <p:nvPr>
            <p:ph type="pic" sz="quarter" idx="13"/>
          </p:nvPr>
        </p:nvSpPr>
        <p:spPr/>
        <p:txBody>
          <a:bodyPr/>
          <a:lstStyle/>
          <a:p>
            <a:endParaRPr lang="de-DE"/>
          </a:p>
        </p:txBody>
      </p:sp>
      <p:sp>
        <p:nvSpPr>
          <p:cNvPr id="27" name="Textplatzhalter 26">
            <a:extLst>
              <a:ext uri="{FF2B5EF4-FFF2-40B4-BE49-F238E27FC236}">
                <a16:creationId xmlns:a16="http://schemas.microsoft.com/office/drawing/2014/main" id="{6A8C3C89-82D5-8F10-C948-6019EBA9D333}"/>
              </a:ext>
            </a:extLst>
          </p:cNvPr>
          <p:cNvSpPr>
            <a:spLocks noGrp="1"/>
          </p:cNvSpPr>
          <p:nvPr>
            <p:ph type="body" sz="quarter" idx="21"/>
          </p:nvPr>
        </p:nvSpPr>
        <p:spPr bwMode="gray">
          <a:xfrm>
            <a:off x="1485234" y="3067980"/>
            <a:ext cx="2376310" cy="647930"/>
          </a:xfrm>
        </p:spPr>
        <p:txBody>
          <a:bodyPr/>
          <a:lstStyle/>
          <a:p>
            <a:r>
              <a:rPr lang="de-DE" b="1" dirty="0">
                <a:latin typeface="+mj-lt"/>
              </a:rPr>
              <a:t>Name Nachname</a:t>
            </a:r>
          </a:p>
          <a:p>
            <a:pPr lvl="1"/>
            <a:r>
              <a:rPr lang="de-DE" dirty="0"/>
              <a:t>Berufsbezeichnung</a:t>
            </a:r>
          </a:p>
          <a:p>
            <a:pPr lvl="1"/>
            <a:r>
              <a:rPr lang="de-DE" dirty="0" err="1"/>
              <a:t>name.nachname@msg.group</a:t>
            </a:r>
            <a:endParaRPr lang="de-DE" dirty="0"/>
          </a:p>
          <a:p>
            <a:pPr lvl="1"/>
            <a:r>
              <a:rPr lang="de-DE" dirty="0"/>
              <a:t>+49 171 12345678</a:t>
            </a:r>
          </a:p>
        </p:txBody>
      </p:sp>
      <p:sp>
        <p:nvSpPr>
          <p:cNvPr id="17" name="Bildplatzhalter 16">
            <a:extLst>
              <a:ext uri="{FF2B5EF4-FFF2-40B4-BE49-F238E27FC236}">
                <a16:creationId xmlns:a16="http://schemas.microsoft.com/office/drawing/2014/main" id="{D5AE0555-4925-9BB3-79EE-CA28E5B4AC13}"/>
              </a:ext>
            </a:extLst>
          </p:cNvPr>
          <p:cNvSpPr>
            <a:spLocks noGrp="1"/>
          </p:cNvSpPr>
          <p:nvPr>
            <p:ph type="pic" sz="quarter" idx="14"/>
          </p:nvPr>
        </p:nvSpPr>
        <p:spPr/>
        <p:txBody>
          <a:bodyPr/>
          <a:lstStyle/>
          <a:p>
            <a:endParaRPr lang="de-DE"/>
          </a:p>
        </p:txBody>
      </p:sp>
      <p:sp>
        <p:nvSpPr>
          <p:cNvPr id="28" name="Textplatzhalter 27">
            <a:extLst>
              <a:ext uri="{FF2B5EF4-FFF2-40B4-BE49-F238E27FC236}">
                <a16:creationId xmlns:a16="http://schemas.microsoft.com/office/drawing/2014/main" id="{533EA3FF-B250-875A-270B-669CE7211E58}"/>
              </a:ext>
            </a:extLst>
          </p:cNvPr>
          <p:cNvSpPr>
            <a:spLocks noGrp="1"/>
          </p:cNvSpPr>
          <p:nvPr>
            <p:ph type="body" sz="quarter" idx="22"/>
          </p:nvPr>
        </p:nvSpPr>
        <p:spPr bwMode="gray">
          <a:xfrm>
            <a:off x="1485234" y="3931821"/>
            <a:ext cx="2376310" cy="647915"/>
          </a:xfrm>
        </p:spPr>
        <p:txBody>
          <a:bodyPr/>
          <a:lstStyle/>
          <a:p>
            <a:r>
              <a:rPr lang="de-DE" b="1" dirty="0">
                <a:latin typeface="+mj-lt"/>
              </a:rPr>
              <a:t>Name Nachname</a:t>
            </a:r>
          </a:p>
          <a:p>
            <a:pPr lvl="1"/>
            <a:r>
              <a:rPr lang="de-DE" dirty="0"/>
              <a:t>Berufsbezeichnung</a:t>
            </a:r>
          </a:p>
          <a:p>
            <a:pPr lvl="1"/>
            <a:r>
              <a:rPr lang="de-DE" dirty="0" err="1"/>
              <a:t>name.nachname@msg.group</a:t>
            </a:r>
            <a:endParaRPr lang="de-DE" dirty="0"/>
          </a:p>
          <a:p>
            <a:pPr lvl="1"/>
            <a:r>
              <a:rPr lang="de-DE" dirty="0"/>
              <a:t>+49 171 12345678</a:t>
            </a:r>
          </a:p>
        </p:txBody>
      </p:sp>
      <p:sp>
        <p:nvSpPr>
          <p:cNvPr id="18" name="Bildplatzhalter 17">
            <a:extLst>
              <a:ext uri="{FF2B5EF4-FFF2-40B4-BE49-F238E27FC236}">
                <a16:creationId xmlns:a16="http://schemas.microsoft.com/office/drawing/2014/main" id="{5384B48C-13BF-FC6B-3561-BBC7845C26AF}"/>
              </a:ext>
            </a:extLst>
          </p:cNvPr>
          <p:cNvSpPr>
            <a:spLocks noGrp="1"/>
          </p:cNvSpPr>
          <p:nvPr>
            <p:ph type="pic" sz="quarter" idx="15"/>
          </p:nvPr>
        </p:nvSpPr>
        <p:spPr/>
        <p:txBody>
          <a:bodyPr/>
          <a:lstStyle/>
          <a:p>
            <a:endParaRPr lang="de-DE"/>
          </a:p>
        </p:txBody>
      </p:sp>
      <p:sp>
        <p:nvSpPr>
          <p:cNvPr id="29" name="Textplatzhalter 28">
            <a:extLst>
              <a:ext uri="{FF2B5EF4-FFF2-40B4-BE49-F238E27FC236}">
                <a16:creationId xmlns:a16="http://schemas.microsoft.com/office/drawing/2014/main" id="{4E4FA147-D808-DE42-5F68-6B14A428D566}"/>
              </a:ext>
            </a:extLst>
          </p:cNvPr>
          <p:cNvSpPr>
            <a:spLocks noGrp="1"/>
          </p:cNvSpPr>
          <p:nvPr>
            <p:ph type="body" sz="quarter" idx="23"/>
          </p:nvPr>
        </p:nvSpPr>
        <p:spPr bwMode="gray">
          <a:xfrm>
            <a:off x="1485234" y="4796393"/>
            <a:ext cx="2376310" cy="647922"/>
          </a:xfrm>
        </p:spPr>
        <p:txBody>
          <a:bodyPr/>
          <a:lstStyle/>
          <a:p>
            <a:r>
              <a:rPr lang="de-DE" b="1" dirty="0">
                <a:latin typeface="+mj-lt"/>
              </a:rPr>
              <a:t>Name Nachname</a:t>
            </a:r>
          </a:p>
          <a:p>
            <a:pPr lvl="1"/>
            <a:r>
              <a:rPr lang="de-DE" dirty="0"/>
              <a:t>Berufsbezeichnung</a:t>
            </a:r>
          </a:p>
          <a:p>
            <a:pPr lvl="1"/>
            <a:r>
              <a:rPr lang="de-DE" dirty="0" err="1"/>
              <a:t>name.nachname@msg.group</a:t>
            </a:r>
            <a:endParaRPr lang="de-DE" dirty="0"/>
          </a:p>
          <a:p>
            <a:pPr lvl="1"/>
            <a:r>
              <a:rPr lang="de-DE" dirty="0"/>
              <a:t>+49 171 12345678</a:t>
            </a:r>
          </a:p>
        </p:txBody>
      </p:sp>
      <p:sp>
        <p:nvSpPr>
          <p:cNvPr id="19" name="Bildplatzhalter 18">
            <a:extLst>
              <a:ext uri="{FF2B5EF4-FFF2-40B4-BE49-F238E27FC236}">
                <a16:creationId xmlns:a16="http://schemas.microsoft.com/office/drawing/2014/main" id="{B7B89AEE-FB1C-211F-A21F-DF06F26F87ED}"/>
              </a:ext>
            </a:extLst>
          </p:cNvPr>
          <p:cNvSpPr>
            <a:spLocks noGrp="1"/>
          </p:cNvSpPr>
          <p:nvPr>
            <p:ph type="pic" sz="quarter" idx="16"/>
          </p:nvPr>
        </p:nvSpPr>
        <p:spPr/>
        <p:txBody>
          <a:bodyPr/>
          <a:lstStyle/>
          <a:p>
            <a:endParaRPr lang="de-DE"/>
          </a:p>
        </p:txBody>
      </p:sp>
      <p:sp>
        <p:nvSpPr>
          <p:cNvPr id="30" name="Textplatzhalter 29">
            <a:extLst>
              <a:ext uri="{FF2B5EF4-FFF2-40B4-BE49-F238E27FC236}">
                <a16:creationId xmlns:a16="http://schemas.microsoft.com/office/drawing/2014/main" id="{31DA725A-0C43-F268-9CF6-4A6B7082F40F}"/>
              </a:ext>
            </a:extLst>
          </p:cNvPr>
          <p:cNvSpPr>
            <a:spLocks noGrp="1"/>
          </p:cNvSpPr>
          <p:nvPr>
            <p:ph type="body" sz="quarter" idx="24"/>
          </p:nvPr>
        </p:nvSpPr>
        <p:spPr bwMode="gray">
          <a:xfrm>
            <a:off x="5163026" y="2204063"/>
            <a:ext cx="2371249" cy="647931"/>
          </a:xfrm>
        </p:spPr>
        <p:txBody>
          <a:bodyPr/>
          <a:lstStyle/>
          <a:p>
            <a:r>
              <a:rPr lang="de-DE" b="1" dirty="0">
                <a:latin typeface="+mj-lt"/>
              </a:rPr>
              <a:t>Name Nachname</a:t>
            </a:r>
          </a:p>
          <a:p>
            <a:pPr lvl="1"/>
            <a:r>
              <a:rPr lang="de-DE" dirty="0"/>
              <a:t>Berufsbezeichnung</a:t>
            </a:r>
          </a:p>
          <a:p>
            <a:pPr lvl="1"/>
            <a:r>
              <a:rPr lang="de-DE" dirty="0" err="1"/>
              <a:t>name.nachname@msg.group</a:t>
            </a:r>
            <a:endParaRPr lang="de-DE" dirty="0"/>
          </a:p>
          <a:p>
            <a:pPr lvl="1"/>
            <a:r>
              <a:rPr lang="de-DE" dirty="0"/>
              <a:t>+49 171 12345678</a:t>
            </a:r>
          </a:p>
        </p:txBody>
      </p:sp>
      <p:sp>
        <p:nvSpPr>
          <p:cNvPr id="20" name="Bildplatzhalter 19">
            <a:extLst>
              <a:ext uri="{FF2B5EF4-FFF2-40B4-BE49-F238E27FC236}">
                <a16:creationId xmlns:a16="http://schemas.microsoft.com/office/drawing/2014/main" id="{8DB69AD1-44F7-AAC8-840B-0132DE1149EB}"/>
              </a:ext>
            </a:extLst>
          </p:cNvPr>
          <p:cNvSpPr>
            <a:spLocks noGrp="1"/>
          </p:cNvSpPr>
          <p:nvPr>
            <p:ph type="pic" sz="quarter" idx="17"/>
          </p:nvPr>
        </p:nvSpPr>
        <p:spPr/>
        <p:txBody>
          <a:bodyPr/>
          <a:lstStyle/>
          <a:p>
            <a:endParaRPr lang="de-DE"/>
          </a:p>
        </p:txBody>
      </p:sp>
      <p:sp>
        <p:nvSpPr>
          <p:cNvPr id="31" name="Textplatzhalter 30">
            <a:extLst>
              <a:ext uri="{FF2B5EF4-FFF2-40B4-BE49-F238E27FC236}">
                <a16:creationId xmlns:a16="http://schemas.microsoft.com/office/drawing/2014/main" id="{AA31D7CA-2EE6-9266-3974-0BB938C30A86}"/>
              </a:ext>
            </a:extLst>
          </p:cNvPr>
          <p:cNvSpPr>
            <a:spLocks noGrp="1"/>
          </p:cNvSpPr>
          <p:nvPr>
            <p:ph type="body" sz="quarter" idx="25"/>
          </p:nvPr>
        </p:nvSpPr>
        <p:spPr bwMode="gray">
          <a:xfrm>
            <a:off x="5163026" y="3067980"/>
            <a:ext cx="2371249" cy="647930"/>
          </a:xfrm>
        </p:spPr>
        <p:txBody>
          <a:bodyPr/>
          <a:lstStyle/>
          <a:p>
            <a:r>
              <a:rPr lang="de-DE" b="1" dirty="0">
                <a:latin typeface="+mj-lt"/>
              </a:rPr>
              <a:t>Name Nachname</a:t>
            </a:r>
          </a:p>
          <a:p>
            <a:pPr lvl="1"/>
            <a:r>
              <a:rPr lang="de-DE" dirty="0"/>
              <a:t>Berufsbezeichnung</a:t>
            </a:r>
          </a:p>
          <a:p>
            <a:pPr lvl="1"/>
            <a:r>
              <a:rPr lang="de-DE" dirty="0" err="1"/>
              <a:t>name.nachname@msg.group</a:t>
            </a:r>
            <a:endParaRPr lang="de-DE" dirty="0"/>
          </a:p>
          <a:p>
            <a:pPr lvl="1"/>
            <a:r>
              <a:rPr lang="de-DE" dirty="0"/>
              <a:t>+49 171 12345678</a:t>
            </a:r>
          </a:p>
        </p:txBody>
      </p:sp>
      <p:sp>
        <p:nvSpPr>
          <p:cNvPr id="21" name="Bildplatzhalter 20">
            <a:extLst>
              <a:ext uri="{FF2B5EF4-FFF2-40B4-BE49-F238E27FC236}">
                <a16:creationId xmlns:a16="http://schemas.microsoft.com/office/drawing/2014/main" id="{3930E932-CA28-F780-5771-586B4F1DD176}"/>
              </a:ext>
            </a:extLst>
          </p:cNvPr>
          <p:cNvSpPr>
            <a:spLocks noGrp="1"/>
          </p:cNvSpPr>
          <p:nvPr>
            <p:ph type="pic" sz="quarter" idx="18"/>
          </p:nvPr>
        </p:nvSpPr>
        <p:spPr/>
        <p:txBody>
          <a:bodyPr/>
          <a:lstStyle/>
          <a:p>
            <a:endParaRPr lang="de-DE"/>
          </a:p>
        </p:txBody>
      </p:sp>
      <p:sp>
        <p:nvSpPr>
          <p:cNvPr id="32" name="Textplatzhalter 31">
            <a:extLst>
              <a:ext uri="{FF2B5EF4-FFF2-40B4-BE49-F238E27FC236}">
                <a16:creationId xmlns:a16="http://schemas.microsoft.com/office/drawing/2014/main" id="{26789A39-FFF9-6C8C-FA00-DA4034269A42}"/>
              </a:ext>
            </a:extLst>
          </p:cNvPr>
          <p:cNvSpPr>
            <a:spLocks noGrp="1"/>
          </p:cNvSpPr>
          <p:nvPr>
            <p:ph type="body" sz="quarter" idx="26"/>
          </p:nvPr>
        </p:nvSpPr>
        <p:spPr bwMode="gray">
          <a:xfrm>
            <a:off x="5163026" y="3931821"/>
            <a:ext cx="2371249" cy="647915"/>
          </a:xfrm>
        </p:spPr>
        <p:txBody>
          <a:bodyPr/>
          <a:lstStyle/>
          <a:p>
            <a:r>
              <a:rPr lang="de-DE" b="1" dirty="0">
                <a:latin typeface="+mj-lt"/>
              </a:rPr>
              <a:t>Name Nachname</a:t>
            </a:r>
          </a:p>
          <a:p>
            <a:pPr lvl="1"/>
            <a:r>
              <a:rPr lang="de-DE" dirty="0"/>
              <a:t>Berufsbezeichnung</a:t>
            </a:r>
          </a:p>
          <a:p>
            <a:pPr lvl="1"/>
            <a:r>
              <a:rPr lang="de-DE" dirty="0" err="1"/>
              <a:t>name.nachname@msg.group</a:t>
            </a:r>
            <a:endParaRPr lang="de-DE" dirty="0"/>
          </a:p>
          <a:p>
            <a:pPr lvl="1"/>
            <a:r>
              <a:rPr lang="de-DE" dirty="0"/>
              <a:t>+49 171 12345678</a:t>
            </a:r>
          </a:p>
        </p:txBody>
      </p:sp>
      <p:sp>
        <p:nvSpPr>
          <p:cNvPr id="22" name="Bildplatzhalter 21">
            <a:extLst>
              <a:ext uri="{FF2B5EF4-FFF2-40B4-BE49-F238E27FC236}">
                <a16:creationId xmlns:a16="http://schemas.microsoft.com/office/drawing/2014/main" id="{05F6F017-83D2-5B4B-F2E4-35BCECEA44E7}"/>
              </a:ext>
            </a:extLst>
          </p:cNvPr>
          <p:cNvSpPr>
            <a:spLocks noGrp="1"/>
          </p:cNvSpPr>
          <p:nvPr>
            <p:ph type="pic" sz="quarter" idx="19"/>
          </p:nvPr>
        </p:nvSpPr>
        <p:spPr/>
        <p:txBody>
          <a:bodyPr/>
          <a:lstStyle/>
          <a:p>
            <a:endParaRPr lang="de-DE"/>
          </a:p>
        </p:txBody>
      </p:sp>
      <p:sp>
        <p:nvSpPr>
          <p:cNvPr id="33" name="Textplatzhalter 32">
            <a:extLst>
              <a:ext uri="{FF2B5EF4-FFF2-40B4-BE49-F238E27FC236}">
                <a16:creationId xmlns:a16="http://schemas.microsoft.com/office/drawing/2014/main" id="{6A25D321-DC9C-AE72-6D2F-0FCA68D24797}"/>
              </a:ext>
            </a:extLst>
          </p:cNvPr>
          <p:cNvSpPr>
            <a:spLocks noGrp="1"/>
          </p:cNvSpPr>
          <p:nvPr>
            <p:ph type="body" sz="quarter" idx="27"/>
          </p:nvPr>
        </p:nvSpPr>
        <p:spPr bwMode="gray">
          <a:xfrm>
            <a:off x="5163026" y="4796393"/>
            <a:ext cx="2371249" cy="647922"/>
          </a:xfrm>
        </p:spPr>
        <p:txBody>
          <a:bodyPr/>
          <a:lstStyle/>
          <a:p>
            <a:r>
              <a:rPr lang="de-DE" b="1" dirty="0">
                <a:latin typeface="+mj-lt"/>
              </a:rPr>
              <a:t>Name Nachname</a:t>
            </a:r>
          </a:p>
          <a:p>
            <a:pPr lvl="1"/>
            <a:r>
              <a:rPr lang="de-DE" dirty="0"/>
              <a:t>Berufsbezeichnung</a:t>
            </a:r>
          </a:p>
          <a:p>
            <a:pPr lvl="1"/>
            <a:r>
              <a:rPr lang="de-DE" dirty="0" err="1"/>
              <a:t>name.nachname@msg.group</a:t>
            </a:r>
            <a:endParaRPr lang="de-DE" dirty="0"/>
          </a:p>
          <a:p>
            <a:pPr lvl="1"/>
            <a:r>
              <a:rPr lang="de-DE" dirty="0"/>
              <a:t>+49 171 12345678</a:t>
            </a:r>
          </a:p>
        </p:txBody>
      </p:sp>
      <p:sp>
        <p:nvSpPr>
          <p:cNvPr id="34" name="Fußzeilenplatzhalter 33">
            <a:extLst>
              <a:ext uri="{FF2B5EF4-FFF2-40B4-BE49-F238E27FC236}">
                <a16:creationId xmlns:a16="http://schemas.microsoft.com/office/drawing/2014/main" id="{B1064B3D-422D-D304-7BAC-AF5DAC298CF2}"/>
              </a:ext>
            </a:extLst>
          </p:cNvPr>
          <p:cNvSpPr>
            <a:spLocks noGrp="1"/>
          </p:cNvSpPr>
          <p:nvPr>
            <p:ph type="ftr" sz="quarter" idx="10"/>
          </p:nvPr>
        </p:nvSpPr>
        <p:spPr bwMode="gray">
          <a:xfrm>
            <a:off x="1271954" y="6443762"/>
            <a:ext cx="4968501" cy="153888"/>
          </a:xfrm>
        </p:spPr>
        <p:txBody>
          <a:bodyPr/>
          <a:lstStyle/>
          <a:p>
            <a:r>
              <a:rPr lang="de-DE"/>
              <a:t>© msg systems ag | Titel einfügen | 2024</a:t>
            </a:r>
          </a:p>
        </p:txBody>
      </p:sp>
      <p:sp>
        <p:nvSpPr>
          <p:cNvPr id="35" name="Foliennummernplatzhalter 34">
            <a:extLst>
              <a:ext uri="{FF2B5EF4-FFF2-40B4-BE49-F238E27FC236}">
                <a16:creationId xmlns:a16="http://schemas.microsoft.com/office/drawing/2014/main" id="{CD653D48-8F86-6F12-70EE-44AA022F4550}"/>
              </a:ext>
            </a:extLst>
          </p:cNvPr>
          <p:cNvSpPr>
            <a:spLocks noGrp="1"/>
          </p:cNvSpPr>
          <p:nvPr>
            <p:ph type="sldNum" sz="quarter" idx="11"/>
          </p:nvPr>
        </p:nvSpPr>
        <p:spPr bwMode="gray">
          <a:xfrm>
            <a:off x="623888" y="6443762"/>
            <a:ext cx="431620" cy="153888"/>
          </a:xfrm>
        </p:spPr>
        <p:txBody>
          <a:bodyPr/>
          <a:lstStyle/>
          <a:p>
            <a:fld id="{1FBD72F1-A42A-46B0-A7F8-CE6A9835826C}" type="slidenum">
              <a:rPr lang="de-DE" smtClean="0"/>
              <a:pPr/>
              <a:t>29</a:t>
            </a:fld>
            <a:endParaRPr lang="de-DE"/>
          </a:p>
        </p:txBody>
      </p:sp>
    </p:spTree>
    <p:extLst>
      <p:ext uri="{BB962C8B-B14F-4D97-AF65-F5344CB8AC3E}">
        <p14:creationId xmlns:p14="http://schemas.microsoft.com/office/powerpoint/2010/main" val="27775586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hink-cell data - do not delete" hidden="1">
            <a:extLst>
              <a:ext uri="{FF2B5EF4-FFF2-40B4-BE49-F238E27FC236}">
                <a16:creationId xmlns:a16="http://schemas.microsoft.com/office/drawing/2014/main" id="{C49D7160-439B-7B65-62ED-EAD0B6898B21}"/>
              </a:ext>
            </a:extLst>
          </p:cNvPr>
          <p:cNvGraphicFramePr>
            <a:graphicFrameLocks noChangeAspect="1"/>
          </p:cNvGraphicFramePr>
          <p:nvPr>
            <p:custDataLst>
              <p:tags r:id="rId1"/>
            </p:custDataLst>
            <p:extLst>
              <p:ext uri="{D42A27DB-BD31-4B8C-83A1-F6EECF244321}">
                <p14:modId xmlns:p14="http://schemas.microsoft.com/office/powerpoint/2010/main" val="413773066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4" imgW="306" imgH="306" progId="TCLayout.ActiveDocument.1">
                  <p:embed/>
                </p:oleObj>
              </mc:Choice>
              <mc:Fallback>
                <p:oleObj name="think-cell Folie" r:id="rId4" imgW="306" imgH="306" progId="TCLayout.ActiveDocument.1">
                  <p:embed/>
                  <p:pic>
                    <p:nvPicPr>
                      <p:cNvPr id="2" name="think-cell data - do not delete" hidden="1">
                        <a:extLst>
                          <a:ext uri="{FF2B5EF4-FFF2-40B4-BE49-F238E27FC236}">
                            <a16:creationId xmlns:a16="http://schemas.microsoft.com/office/drawing/2014/main" id="{C49D7160-439B-7B65-62ED-EAD0B6898B2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7" name="Titel 6">
            <a:extLst>
              <a:ext uri="{FF2B5EF4-FFF2-40B4-BE49-F238E27FC236}">
                <a16:creationId xmlns:a16="http://schemas.microsoft.com/office/drawing/2014/main" id="{42C9FB4C-888A-3B1D-5179-6325EA363FFD}"/>
              </a:ext>
            </a:extLst>
          </p:cNvPr>
          <p:cNvSpPr>
            <a:spLocks noGrp="1"/>
          </p:cNvSpPr>
          <p:nvPr>
            <p:ph type="title"/>
          </p:nvPr>
        </p:nvSpPr>
        <p:spPr bwMode="gray">
          <a:xfrm>
            <a:off x="623889" y="620713"/>
            <a:ext cx="6912280" cy="738664"/>
          </a:xfrm>
        </p:spPr>
        <p:txBody>
          <a:bodyPr vert="horz"/>
          <a:lstStyle/>
          <a:p>
            <a:r>
              <a:rPr lang="de-DE"/>
              <a:t>Ansprechpartner</a:t>
            </a:r>
          </a:p>
        </p:txBody>
      </p:sp>
      <p:sp>
        <p:nvSpPr>
          <p:cNvPr id="12" name="Bildplatzhalter 11" descr="Bild mit grüner Wellenstruktur füllt 1/3 der Folie aus, darauf die Anschrift der msg systems ag und die Logos von X, Linkedin, Facebook, Instagram und Whatsapp. Links der Titel und bis zu 8 Kontaktpersonen mit Bild.">
            <a:extLst>
              <a:ext uri="{FF2B5EF4-FFF2-40B4-BE49-F238E27FC236}">
                <a16:creationId xmlns:a16="http://schemas.microsoft.com/office/drawing/2014/main" id="{410A73FB-C3E7-CC6E-000D-E19FB5974057}"/>
              </a:ext>
            </a:extLst>
          </p:cNvPr>
          <p:cNvSpPr>
            <a:spLocks noGrp="1"/>
          </p:cNvSpPr>
          <p:nvPr>
            <p:ph type="pic" sz="quarter" idx="12"/>
          </p:nvPr>
        </p:nvSpPr>
        <p:spPr/>
        <p:txBody>
          <a:bodyPr/>
          <a:lstStyle/>
          <a:p>
            <a:endParaRPr lang="de-DE"/>
          </a:p>
        </p:txBody>
      </p:sp>
      <p:sp>
        <p:nvSpPr>
          <p:cNvPr id="10" name="Textplatzhalter 9">
            <a:extLst>
              <a:ext uri="{FF2B5EF4-FFF2-40B4-BE49-F238E27FC236}">
                <a16:creationId xmlns:a16="http://schemas.microsoft.com/office/drawing/2014/main" id="{B6E4F10B-8F60-B569-61E1-6AB77CB3D788}"/>
              </a:ext>
            </a:extLst>
          </p:cNvPr>
          <p:cNvSpPr>
            <a:spLocks noGrp="1"/>
          </p:cNvSpPr>
          <p:nvPr>
            <p:ph type="body" sz="quarter" idx="20"/>
          </p:nvPr>
        </p:nvSpPr>
        <p:spPr bwMode="gray">
          <a:xfrm>
            <a:off x="623889" y="3720129"/>
            <a:ext cx="3251820" cy="1077218"/>
          </a:xfrm>
        </p:spPr>
        <p:txBody>
          <a:bodyPr/>
          <a:lstStyle/>
          <a:p>
            <a:r>
              <a:rPr lang="de-DE" b="1" dirty="0">
                <a:latin typeface="+mj-lt"/>
              </a:rPr>
              <a:t>Name Nachname</a:t>
            </a:r>
          </a:p>
          <a:p>
            <a:pPr lvl="1"/>
            <a:r>
              <a:rPr lang="de-DE" dirty="0"/>
              <a:t>Berufsbezeichnung</a:t>
            </a:r>
          </a:p>
          <a:p>
            <a:pPr lvl="1"/>
            <a:r>
              <a:rPr lang="de-DE" dirty="0" err="1"/>
              <a:t>name.nachname@msg.group</a:t>
            </a:r>
            <a:endParaRPr lang="de-DE" dirty="0"/>
          </a:p>
          <a:p>
            <a:pPr lvl="1"/>
            <a:r>
              <a:rPr lang="de-DE" dirty="0"/>
              <a:t>+49 171 12345678</a:t>
            </a:r>
          </a:p>
        </p:txBody>
      </p:sp>
      <p:sp>
        <p:nvSpPr>
          <p:cNvPr id="13" name="Bildplatzhalter 12">
            <a:extLst>
              <a:ext uri="{FF2B5EF4-FFF2-40B4-BE49-F238E27FC236}">
                <a16:creationId xmlns:a16="http://schemas.microsoft.com/office/drawing/2014/main" id="{15DB9806-446C-CF34-68C1-24D68F132C89}"/>
              </a:ext>
            </a:extLst>
          </p:cNvPr>
          <p:cNvSpPr>
            <a:spLocks noGrp="1"/>
          </p:cNvSpPr>
          <p:nvPr>
            <p:ph type="pic" sz="quarter" idx="13"/>
          </p:nvPr>
        </p:nvSpPr>
        <p:spPr/>
        <p:txBody>
          <a:bodyPr/>
          <a:lstStyle/>
          <a:p>
            <a:endParaRPr lang="de-DE"/>
          </a:p>
        </p:txBody>
      </p:sp>
      <p:sp>
        <p:nvSpPr>
          <p:cNvPr id="27" name="Textplatzhalter 26">
            <a:extLst>
              <a:ext uri="{FF2B5EF4-FFF2-40B4-BE49-F238E27FC236}">
                <a16:creationId xmlns:a16="http://schemas.microsoft.com/office/drawing/2014/main" id="{6A8C3C89-82D5-8F10-C948-6019EBA9D333}"/>
              </a:ext>
            </a:extLst>
          </p:cNvPr>
          <p:cNvSpPr>
            <a:spLocks noGrp="1"/>
          </p:cNvSpPr>
          <p:nvPr>
            <p:ph type="body" sz="quarter" idx="21"/>
          </p:nvPr>
        </p:nvSpPr>
        <p:spPr bwMode="gray">
          <a:xfrm>
            <a:off x="4305077" y="3720129"/>
            <a:ext cx="3231091" cy="1077218"/>
          </a:xfrm>
        </p:spPr>
        <p:txBody>
          <a:bodyPr/>
          <a:lstStyle/>
          <a:p>
            <a:r>
              <a:rPr lang="de-DE" b="1" dirty="0">
                <a:latin typeface="+mj-lt"/>
              </a:rPr>
              <a:t>Name Nachname</a:t>
            </a:r>
          </a:p>
          <a:p>
            <a:pPr lvl="1"/>
            <a:r>
              <a:rPr lang="de-DE" dirty="0"/>
              <a:t>Berufsbezeichnung</a:t>
            </a:r>
          </a:p>
          <a:p>
            <a:pPr lvl="1"/>
            <a:r>
              <a:rPr lang="de-DE" dirty="0" err="1"/>
              <a:t>name.nachname@msg.group</a:t>
            </a:r>
            <a:endParaRPr lang="de-DE" dirty="0"/>
          </a:p>
          <a:p>
            <a:pPr lvl="1"/>
            <a:r>
              <a:rPr lang="de-DE" dirty="0"/>
              <a:t>+49 171 12345678</a:t>
            </a:r>
          </a:p>
        </p:txBody>
      </p:sp>
      <p:sp>
        <p:nvSpPr>
          <p:cNvPr id="36" name="Fußzeilenplatzhalter 35">
            <a:extLst>
              <a:ext uri="{FF2B5EF4-FFF2-40B4-BE49-F238E27FC236}">
                <a16:creationId xmlns:a16="http://schemas.microsoft.com/office/drawing/2014/main" id="{43159814-3BE1-6545-9202-0D6C2EA47DA5}"/>
              </a:ext>
            </a:extLst>
          </p:cNvPr>
          <p:cNvSpPr>
            <a:spLocks noGrp="1"/>
          </p:cNvSpPr>
          <p:nvPr>
            <p:ph type="ftr" sz="quarter" idx="10"/>
          </p:nvPr>
        </p:nvSpPr>
        <p:spPr bwMode="gray">
          <a:xfrm>
            <a:off x="1271954" y="6443762"/>
            <a:ext cx="4968501" cy="153888"/>
          </a:xfrm>
        </p:spPr>
        <p:txBody>
          <a:bodyPr/>
          <a:lstStyle/>
          <a:p>
            <a:r>
              <a:rPr lang="de-DE"/>
              <a:t>© msg systems ag | Titel einfügen | 2024</a:t>
            </a:r>
          </a:p>
        </p:txBody>
      </p:sp>
      <p:sp>
        <p:nvSpPr>
          <p:cNvPr id="37" name="Foliennummernplatzhalter 36">
            <a:extLst>
              <a:ext uri="{FF2B5EF4-FFF2-40B4-BE49-F238E27FC236}">
                <a16:creationId xmlns:a16="http://schemas.microsoft.com/office/drawing/2014/main" id="{98621CF9-4087-1A20-1F87-38E0B000CAD5}"/>
              </a:ext>
            </a:extLst>
          </p:cNvPr>
          <p:cNvSpPr>
            <a:spLocks noGrp="1"/>
          </p:cNvSpPr>
          <p:nvPr>
            <p:ph type="sldNum" sz="quarter" idx="11"/>
          </p:nvPr>
        </p:nvSpPr>
        <p:spPr bwMode="gray">
          <a:xfrm>
            <a:off x="623888" y="6443762"/>
            <a:ext cx="431620" cy="153888"/>
          </a:xfrm>
        </p:spPr>
        <p:txBody>
          <a:bodyPr/>
          <a:lstStyle/>
          <a:p>
            <a:fld id="{1FBD72F1-A42A-46B0-A7F8-CE6A9835826C}" type="slidenum">
              <a:rPr lang="de-DE" smtClean="0"/>
              <a:pPr/>
              <a:t>30</a:t>
            </a:fld>
            <a:endParaRPr lang="de-DE"/>
          </a:p>
        </p:txBody>
      </p:sp>
    </p:spTree>
    <p:extLst>
      <p:ext uri="{BB962C8B-B14F-4D97-AF65-F5344CB8AC3E}">
        <p14:creationId xmlns:p14="http://schemas.microsoft.com/office/powerpoint/2010/main" val="261216778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8E7602E2-408F-D4A1-D364-1C7564FD2121}"/>
              </a:ext>
            </a:extLst>
          </p:cNvPr>
          <p:cNvGraphicFramePr>
            <a:graphicFrameLocks noChangeAspect="1"/>
          </p:cNvGraphicFramePr>
          <p:nvPr>
            <p:custDataLst>
              <p:tags r:id="rId1"/>
            </p:custDataLst>
            <p:extLst>
              <p:ext uri="{D42A27DB-BD31-4B8C-83A1-F6EECF244321}">
                <p14:modId xmlns:p14="http://schemas.microsoft.com/office/powerpoint/2010/main" val="89825394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4" imgW="306" imgH="306" progId="TCLayout.ActiveDocument.1">
                  <p:embed/>
                </p:oleObj>
              </mc:Choice>
              <mc:Fallback>
                <p:oleObj name="think-cell Folie" r:id="rId4" imgW="306" imgH="306" progId="TCLayout.ActiveDocument.1">
                  <p:embed/>
                  <p:pic>
                    <p:nvPicPr>
                      <p:cNvPr id="5" name="think-cell data - do not delete" hidden="1">
                        <a:extLst>
                          <a:ext uri="{FF2B5EF4-FFF2-40B4-BE49-F238E27FC236}">
                            <a16:creationId xmlns:a16="http://schemas.microsoft.com/office/drawing/2014/main" id="{8E7602E2-408F-D4A1-D364-1C7564FD212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pic>
        <p:nvPicPr>
          <p:cNvPr id="10" name="Bildplatzhalter 28" descr="Bild füllt 1/3 der Folie aus, rechts daneben eine Textbox mit Verabschiedung. Das Bild ist änderbar. Das Bild zeigt eine Person am Laptop.">
            <a:extLst>
              <a:ext uri="{FF2B5EF4-FFF2-40B4-BE49-F238E27FC236}">
                <a16:creationId xmlns:a16="http://schemas.microsoft.com/office/drawing/2014/main" id="{C4694247-B2FE-1E7B-43D0-57ED4168C388}"/>
              </a:ext>
            </a:extLst>
          </p:cNvPr>
          <p:cNvPicPr>
            <a:picLocks noGrp="1" noChangeAspect="1"/>
          </p:cNvPicPr>
          <p:nvPr>
            <p:ph type="pic" sz="quarter" idx="10"/>
          </p:nvPr>
        </p:nvPicPr>
        <p:blipFill>
          <a:blip r:embed="rId6"/>
          <a:srcRect l="711" r="711"/>
          <a:stretch/>
        </p:blipFill>
        <p:spPr bwMode="gray">
          <a:xfrm>
            <a:off x="0" y="0"/>
            <a:ext cx="4732016" cy="6858000"/>
          </a:xfrm>
        </p:spPr>
      </p:pic>
      <p:sp>
        <p:nvSpPr>
          <p:cNvPr id="2" name="Titel 1">
            <a:extLst>
              <a:ext uri="{FF2B5EF4-FFF2-40B4-BE49-F238E27FC236}">
                <a16:creationId xmlns:a16="http://schemas.microsoft.com/office/drawing/2014/main" id="{831DC2BE-0477-A051-EE0E-D34C103C43AE}"/>
              </a:ext>
            </a:extLst>
          </p:cNvPr>
          <p:cNvSpPr>
            <a:spLocks noGrp="1"/>
          </p:cNvSpPr>
          <p:nvPr>
            <p:ph type="title"/>
          </p:nvPr>
        </p:nvSpPr>
        <p:spPr bwMode="gray">
          <a:xfrm>
            <a:off x="5171444" y="2637155"/>
            <a:ext cx="5389027" cy="1079886"/>
          </a:xfrm>
        </p:spPr>
        <p:txBody>
          <a:bodyPr vert="horz"/>
          <a:lstStyle/>
          <a:p>
            <a:r>
              <a:rPr lang="de-DE" dirty="0"/>
              <a:t>Vielen Dank</a:t>
            </a:r>
          </a:p>
        </p:txBody>
      </p:sp>
    </p:spTree>
    <p:extLst>
      <p:ext uri="{BB962C8B-B14F-4D97-AF65-F5344CB8AC3E}">
        <p14:creationId xmlns:p14="http://schemas.microsoft.com/office/powerpoint/2010/main" val="31796195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Bildplatzhalter 28" descr="Bild einer Person am Laptop. Bild füllt 1/3 der Folie aus, rechts Titel und Untertitel, Bild ist änderbar.">
            <a:extLst>
              <a:ext uri="{FF2B5EF4-FFF2-40B4-BE49-F238E27FC236}">
                <a16:creationId xmlns:a16="http://schemas.microsoft.com/office/drawing/2014/main" id="{44E3A62E-058B-21E7-D579-0B44ABDA4935}"/>
              </a:ext>
            </a:extLst>
          </p:cNvPr>
          <p:cNvPicPr>
            <a:picLocks noGrp="1" noChangeAspect="1"/>
          </p:cNvPicPr>
          <p:nvPr>
            <p:ph type="pic" sz="quarter" idx="11"/>
          </p:nvPr>
        </p:nvPicPr>
        <p:blipFill>
          <a:blip r:embed="rId4"/>
          <a:srcRect l="728" r="728"/>
          <a:stretch/>
        </p:blipFill>
        <p:spPr bwMode="gray">
          <a:xfrm>
            <a:off x="1" y="0"/>
            <a:ext cx="4730111" cy="6858000"/>
          </a:xfrm>
        </p:spPr>
      </p:pic>
      <p:sp>
        <p:nvSpPr>
          <p:cNvPr id="5" name="Titel 4">
            <a:extLst>
              <a:ext uri="{FF2B5EF4-FFF2-40B4-BE49-F238E27FC236}">
                <a16:creationId xmlns:a16="http://schemas.microsoft.com/office/drawing/2014/main" id="{009FACD8-4C64-3FF7-D33B-96630C5B0616}"/>
              </a:ext>
            </a:extLst>
          </p:cNvPr>
          <p:cNvSpPr>
            <a:spLocks noGrp="1"/>
          </p:cNvSpPr>
          <p:nvPr>
            <p:ph type="ctrTitle"/>
          </p:nvPr>
        </p:nvSpPr>
        <p:spPr bwMode="gray">
          <a:xfrm>
            <a:off x="5161920" y="1773239"/>
            <a:ext cx="6695118" cy="1354217"/>
          </a:xfrm>
        </p:spPr>
        <p:txBody>
          <a:bodyPr vert="horz"/>
          <a:lstStyle/>
          <a:p>
            <a:r>
              <a:rPr lang="de-DE" dirty="0"/>
              <a:t>Beispielfolien</a:t>
            </a:r>
          </a:p>
        </p:txBody>
      </p:sp>
      <p:sp>
        <p:nvSpPr>
          <p:cNvPr id="19" name="Textplatzhalter 18">
            <a:extLst>
              <a:ext uri="{FF2B5EF4-FFF2-40B4-BE49-F238E27FC236}">
                <a16:creationId xmlns:a16="http://schemas.microsoft.com/office/drawing/2014/main" id="{E72BC890-CE43-CDBD-F271-1868C140BC5F}"/>
              </a:ext>
            </a:extLst>
          </p:cNvPr>
          <p:cNvSpPr>
            <a:spLocks noGrp="1"/>
          </p:cNvSpPr>
          <p:nvPr>
            <p:ph type="body" sz="quarter" idx="10"/>
          </p:nvPr>
        </p:nvSpPr>
        <p:spPr bwMode="gray">
          <a:xfrm>
            <a:off x="5161919" y="3270995"/>
            <a:ext cx="6695122" cy="369332"/>
          </a:xfrm>
        </p:spPr>
        <p:txBody>
          <a:bodyPr/>
          <a:lstStyle/>
          <a:p>
            <a:r>
              <a:rPr lang="de-DE" dirty="0" err="1"/>
              <a:t>Subtitle</a:t>
            </a:r>
            <a:r>
              <a:rPr lang="de-DE" dirty="0"/>
              <a:t> einfügen</a:t>
            </a:r>
          </a:p>
        </p:txBody>
      </p:sp>
      <p:graphicFrame>
        <p:nvGraphicFramePr>
          <p:cNvPr id="4" name="think-cell data - do not delete" hidden="1">
            <a:extLst>
              <a:ext uri="{FF2B5EF4-FFF2-40B4-BE49-F238E27FC236}">
                <a16:creationId xmlns:a16="http://schemas.microsoft.com/office/drawing/2014/main" id="{6C839AAB-A8E4-0464-2FB3-DAC78F7C43F5}"/>
              </a:ext>
            </a:extLst>
          </p:cNvPr>
          <p:cNvGraphicFramePr>
            <a:graphicFrameLocks noChangeAspect="1"/>
          </p:cNvGraphicFramePr>
          <p:nvPr>
            <p:custDataLst>
              <p:tags r:id="rId1"/>
            </p:custDataLst>
            <p:extLst>
              <p:ext uri="{D42A27DB-BD31-4B8C-83A1-F6EECF244321}">
                <p14:modId xmlns:p14="http://schemas.microsoft.com/office/powerpoint/2010/main" val="204902171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5" imgW="306" imgH="306" progId="TCLayout.ActiveDocument.1">
                  <p:embed/>
                </p:oleObj>
              </mc:Choice>
              <mc:Fallback>
                <p:oleObj name="think-cell Folie" r:id="rId5" imgW="306" imgH="306" progId="TCLayout.ActiveDocument.1">
                  <p:embed/>
                  <p:pic>
                    <p:nvPicPr>
                      <p:cNvPr id="4" name="think-cell data - do not delete" hidden="1">
                        <a:extLst>
                          <a:ext uri="{FF2B5EF4-FFF2-40B4-BE49-F238E27FC236}">
                            <a16:creationId xmlns:a16="http://schemas.microsoft.com/office/drawing/2014/main" id="{6C839AAB-A8E4-0464-2FB3-DAC78F7C43F5}"/>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spTree>
    <p:extLst>
      <p:ext uri="{BB962C8B-B14F-4D97-AF65-F5344CB8AC3E}">
        <p14:creationId xmlns:p14="http://schemas.microsoft.com/office/powerpoint/2010/main" val="230491659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E0EB14D2-F632-8263-76A0-CC2280933168}"/>
              </a:ext>
            </a:extLst>
          </p:cNvPr>
          <p:cNvGraphicFramePr>
            <a:graphicFrameLocks noChangeAspect="1"/>
          </p:cNvGraphicFramePr>
          <p:nvPr>
            <p:custDataLst>
              <p:tags r:id="rId1"/>
            </p:custDataLst>
            <p:extLst>
              <p:ext uri="{D42A27DB-BD31-4B8C-83A1-F6EECF244321}">
                <p14:modId xmlns:p14="http://schemas.microsoft.com/office/powerpoint/2010/main" val="373144631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4" imgW="306" imgH="306" progId="TCLayout.ActiveDocument.1">
                  <p:embed/>
                </p:oleObj>
              </mc:Choice>
              <mc:Fallback>
                <p:oleObj name="think-cell Folie" r:id="rId4" imgW="306" imgH="306" progId="TCLayout.ActiveDocument.1">
                  <p:embed/>
                  <p:pic>
                    <p:nvPicPr>
                      <p:cNvPr id="6" name="think-cell data - do not delete" hidden="1">
                        <a:extLst>
                          <a:ext uri="{FF2B5EF4-FFF2-40B4-BE49-F238E27FC236}">
                            <a16:creationId xmlns:a16="http://schemas.microsoft.com/office/drawing/2014/main" id="{E0EB14D2-F632-8263-76A0-CC2280933168}"/>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Textplatzhalter 3">
            <a:extLst>
              <a:ext uri="{FF2B5EF4-FFF2-40B4-BE49-F238E27FC236}">
                <a16:creationId xmlns:a16="http://schemas.microsoft.com/office/drawing/2014/main" id="{92530FE7-8551-D523-C35E-3213A1835932}"/>
              </a:ext>
            </a:extLst>
          </p:cNvPr>
          <p:cNvSpPr>
            <a:spLocks noGrp="1"/>
          </p:cNvSpPr>
          <p:nvPr>
            <p:ph type="body" sz="quarter" idx="12"/>
          </p:nvPr>
        </p:nvSpPr>
        <p:spPr bwMode="gray">
          <a:xfrm>
            <a:off x="623888" y="296863"/>
            <a:ext cx="9488833" cy="169277"/>
          </a:xfrm>
        </p:spPr>
        <p:txBody>
          <a:bodyPr/>
          <a:lstStyle/>
          <a:p>
            <a:r>
              <a:rPr lang="de-DE" dirty="0"/>
              <a:t>Optionaler </a:t>
            </a:r>
            <a:r>
              <a:rPr lang="de-DE" dirty="0" err="1"/>
              <a:t>Subtitle</a:t>
            </a:r>
            <a:endParaRPr lang="de-DE" dirty="0"/>
          </a:p>
        </p:txBody>
      </p:sp>
      <p:sp>
        <p:nvSpPr>
          <p:cNvPr id="2" name="Titel 1">
            <a:extLst>
              <a:ext uri="{FF2B5EF4-FFF2-40B4-BE49-F238E27FC236}">
                <a16:creationId xmlns:a16="http://schemas.microsoft.com/office/drawing/2014/main" id="{77AABF2C-B448-8464-23A0-6B219C365711}"/>
              </a:ext>
            </a:extLst>
          </p:cNvPr>
          <p:cNvSpPr>
            <a:spLocks noGrp="1"/>
          </p:cNvSpPr>
          <p:nvPr>
            <p:ph type="title"/>
          </p:nvPr>
        </p:nvSpPr>
        <p:spPr bwMode="gray">
          <a:xfrm>
            <a:off x="623888" y="620713"/>
            <a:ext cx="9488833" cy="738664"/>
          </a:xfrm>
        </p:spPr>
        <p:txBody>
          <a:bodyPr vert="horz"/>
          <a:lstStyle/>
          <a:p>
            <a:r>
              <a:rPr lang="de-DE" dirty="0"/>
              <a:t>Ich bin eine Headline, in welcher manche wichtigen</a:t>
            </a:r>
            <a:br>
              <a:rPr lang="de-DE" dirty="0"/>
            </a:br>
            <a:r>
              <a:rPr lang="de-DE" dirty="0"/>
              <a:t>Begriffe auch </a:t>
            </a:r>
            <a:r>
              <a:rPr lang="de-DE" b="1" dirty="0">
                <a:latin typeface="+mj-lt"/>
              </a:rPr>
              <a:t>fett geschrieben </a:t>
            </a:r>
            <a:r>
              <a:rPr lang="de-DE" dirty="0"/>
              <a:t>werden können.</a:t>
            </a:r>
          </a:p>
        </p:txBody>
      </p:sp>
      <p:pic>
        <p:nvPicPr>
          <p:cNvPr id="9" name="Grafik 8" descr="Zwei große gelbe Ringe nebeneinander auf der Folie. In jedem der Ringe steht eine Prozentzahl mit Beispieltext. Dies ist der linke Ring.">
            <a:extLst>
              <a:ext uri="{FF2B5EF4-FFF2-40B4-BE49-F238E27FC236}">
                <a16:creationId xmlns:a16="http://schemas.microsoft.com/office/drawing/2014/main" id="{9A5DC415-72E0-4B65-39A5-DCC0B1482B90}"/>
              </a:ext>
              <a:ext uri="{C183D7F6-B498-43B3-948B-1728B52AA6E4}">
                <adec:decorative xmlns:adec="http://schemas.microsoft.com/office/drawing/2017/decorative" val="0"/>
              </a:ext>
            </a:extLst>
          </p:cNvPr>
          <p:cNvPicPr>
            <a:picLocks noChangeAspect="1"/>
          </p:cNvPicPr>
          <p:nvPr/>
        </p:nvPicPr>
        <p:blipFill rotWithShape="1">
          <a:blip r:embed="rId6">
            <a:extLst>
              <a:ext uri="{28A0092B-C50C-407E-A947-70E740481C1C}">
                <a14:useLocalDpi xmlns:a14="http://schemas.microsoft.com/office/drawing/2010/main" val="0"/>
              </a:ext>
            </a:extLst>
          </a:blip>
          <a:srcRect l="24437" t="10478" r="23283" b="11116"/>
          <a:stretch/>
        </p:blipFill>
        <p:spPr>
          <a:xfrm>
            <a:off x="1028700" y="1773237"/>
            <a:ext cx="4649496" cy="4356101"/>
          </a:xfrm>
          <a:prstGeom prst="rect">
            <a:avLst/>
          </a:prstGeom>
        </p:spPr>
      </p:pic>
      <p:sp>
        <p:nvSpPr>
          <p:cNvPr id="10" name="Textfeld 9">
            <a:extLst>
              <a:ext uri="{FF2B5EF4-FFF2-40B4-BE49-F238E27FC236}">
                <a16:creationId xmlns:a16="http://schemas.microsoft.com/office/drawing/2014/main" id="{807C4FE6-9414-2809-75F4-2759C89CBB3E}"/>
              </a:ext>
            </a:extLst>
          </p:cNvPr>
          <p:cNvSpPr txBox="1">
            <a:spLocks/>
          </p:cNvSpPr>
          <p:nvPr/>
        </p:nvSpPr>
        <p:spPr>
          <a:xfrm>
            <a:off x="1924698" y="2817251"/>
            <a:ext cx="2857500" cy="1717804"/>
          </a:xfrm>
          <a:prstGeom prst="rect">
            <a:avLst/>
          </a:prstGeom>
          <a:noFill/>
        </p:spPr>
        <p:txBody>
          <a:bodyPr wrap="square" lIns="0" tIns="0" rIns="0" bIns="0" rtlCol="0" anchor="ctr">
            <a:noAutofit/>
          </a:bodyPr>
          <a:lstStyle/>
          <a:p>
            <a:pPr algn="ctr"/>
            <a:r>
              <a:rPr lang="de-DE" sz="8800" b="1" dirty="0">
                <a:latin typeface="+mj-lt"/>
              </a:rPr>
              <a:t>71%</a:t>
            </a:r>
          </a:p>
        </p:txBody>
      </p:sp>
      <p:sp>
        <p:nvSpPr>
          <p:cNvPr id="3" name="Textfeld 2">
            <a:extLst>
              <a:ext uri="{FF2B5EF4-FFF2-40B4-BE49-F238E27FC236}">
                <a16:creationId xmlns:a16="http://schemas.microsoft.com/office/drawing/2014/main" id="{5C2C7E18-5C77-0D11-FB06-C54B30117B13}"/>
              </a:ext>
            </a:extLst>
          </p:cNvPr>
          <p:cNvSpPr txBox="1"/>
          <p:nvPr/>
        </p:nvSpPr>
        <p:spPr>
          <a:xfrm>
            <a:off x="1791855" y="4313382"/>
            <a:ext cx="2990343" cy="443345"/>
          </a:xfrm>
          <a:prstGeom prst="rect">
            <a:avLst/>
          </a:prstGeom>
          <a:noFill/>
        </p:spPr>
        <p:txBody>
          <a:bodyPr wrap="square" lIns="0" tIns="0" rIns="0" bIns="0" rtlCol="0">
            <a:noAutofit/>
          </a:bodyPr>
          <a:lstStyle/>
          <a:p>
            <a:pPr algn="ctr"/>
            <a:r>
              <a:rPr lang="de-DE" sz="2000" dirty="0">
                <a:effectLst/>
              </a:rPr>
              <a:t>Beispieltext</a:t>
            </a:r>
          </a:p>
        </p:txBody>
      </p:sp>
      <p:pic>
        <p:nvPicPr>
          <p:cNvPr id="11" name="Grafik 10" descr="Rechter Ring">
            <a:extLst>
              <a:ext uri="{FF2B5EF4-FFF2-40B4-BE49-F238E27FC236}">
                <a16:creationId xmlns:a16="http://schemas.microsoft.com/office/drawing/2014/main" id="{2791EB2F-2B0D-6E7D-BAC7-BEADCEAD7B79}"/>
              </a:ext>
              <a:ext uri="{C183D7F6-B498-43B3-948B-1728B52AA6E4}">
                <adec:decorative xmlns:adec="http://schemas.microsoft.com/office/drawing/2017/decorative" val="0"/>
              </a:ext>
            </a:extLst>
          </p:cNvPr>
          <p:cNvPicPr>
            <a:picLocks noChangeAspect="1"/>
          </p:cNvPicPr>
          <p:nvPr/>
        </p:nvPicPr>
        <p:blipFill rotWithShape="1">
          <a:blip r:embed="rId6">
            <a:extLst>
              <a:ext uri="{28A0092B-C50C-407E-A947-70E740481C1C}">
                <a14:useLocalDpi xmlns:a14="http://schemas.microsoft.com/office/drawing/2010/main" val="0"/>
              </a:ext>
            </a:extLst>
          </a:blip>
          <a:srcRect l="24437" t="10478" r="23283" b="11116"/>
          <a:stretch/>
        </p:blipFill>
        <p:spPr>
          <a:xfrm>
            <a:off x="6574194" y="1773237"/>
            <a:ext cx="4649496" cy="4356101"/>
          </a:xfrm>
          <a:prstGeom prst="rect">
            <a:avLst/>
          </a:prstGeom>
        </p:spPr>
      </p:pic>
      <p:sp>
        <p:nvSpPr>
          <p:cNvPr id="14" name="Textfeld 13">
            <a:extLst>
              <a:ext uri="{FF2B5EF4-FFF2-40B4-BE49-F238E27FC236}">
                <a16:creationId xmlns:a16="http://schemas.microsoft.com/office/drawing/2014/main" id="{3E6CBB28-70F8-5276-CF42-3DAC9521061F}"/>
              </a:ext>
            </a:extLst>
          </p:cNvPr>
          <p:cNvSpPr txBox="1">
            <a:spLocks/>
          </p:cNvSpPr>
          <p:nvPr/>
        </p:nvSpPr>
        <p:spPr>
          <a:xfrm>
            <a:off x="7470190" y="2860232"/>
            <a:ext cx="2857500" cy="1137535"/>
          </a:xfrm>
          <a:prstGeom prst="rect">
            <a:avLst/>
          </a:prstGeom>
          <a:noFill/>
        </p:spPr>
        <p:txBody>
          <a:bodyPr wrap="square" lIns="0" tIns="0" rIns="0" bIns="0" rtlCol="0" anchor="ctr">
            <a:noAutofit/>
          </a:bodyPr>
          <a:lstStyle/>
          <a:p>
            <a:pPr algn="ctr">
              <a:lnSpc>
                <a:spcPts val="2000"/>
              </a:lnSpc>
            </a:pPr>
            <a:r>
              <a:rPr lang="de-DE" sz="4000" b="1" dirty="0">
                <a:latin typeface="+mj-lt"/>
              </a:rPr>
              <a:t>71%</a:t>
            </a:r>
          </a:p>
          <a:p>
            <a:pPr algn="ctr">
              <a:lnSpc>
                <a:spcPts val="3000"/>
              </a:lnSpc>
              <a:spcAft>
                <a:spcPts val="1200"/>
              </a:spcAft>
            </a:pPr>
            <a:r>
              <a:rPr lang="de-DE" sz="2000" dirty="0"/>
              <a:t>Beispieltext</a:t>
            </a:r>
          </a:p>
        </p:txBody>
      </p:sp>
      <p:sp>
        <p:nvSpPr>
          <p:cNvPr id="5" name="Textfeld 4">
            <a:extLst>
              <a:ext uri="{FF2B5EF4-FFF2-40B4-BE49-F238E27FC236}">
                <a16:creationId xmlns:a16="http://schemas.microsoft.com/office/drawing/2014/main" id="{A8AA778B-0608-BB56-42C7-F3AFCD4FE66B}"/>
              </a:ext>
            </a:extLst>
          </p:cNvPr>
          <p:cNvSpPr txBox="1">
            <a:spLocks/>
          </p:cNvSpPr>
          <p:nvPr/>
        </p:nvSpPr>
        <p:spPr>
          <a:xfrm>
            <a:off x="7470190" y="4134850"/>
            <a:ext cx="2857500" cy="1137535"/>
          </a:xfrm>
          <a:prstGeom prst="rect">
            <a:avLst/>
          </a:prstGeom>
          <a:noFill/>
        </p:spPr>
        <p:txBody>
          <a:bodyPr wrap="square" lIns="0" tIns="0" rIns="0" bIns="0" rtlCol="0" anchor="ctr">
            <a:noAutofit/>
          </a:bodyPr>
          <a:lstStyle/>
          <a:p>
            <a:pPr algn="ctr">
              <a:lnSpc>
                <a:spcPts val="2000"/>
              </a:lnSpc>
            </a:pPr>
            <a:r>
              <a:rPr lang="de-DE" sz="4000" b="1" dirty="0">
                <a:latin typeface="+mj-lt"/>
              </a:rPr>
              <a:t>29%</a:t>
            </a:r>
          </a:p>
          <a:p>
            <a:pPr algn="ctr">
              <a:lnSpc>
                <a:spcPts val="3000"/>
              </a:lnSpc>
              <a:spcAft>
                <a:spcPts val="1200"/>
              </a:spcAft>
            </a:pPr>
            <a:r>
              <a:rPr lang="de-DE" dirty="0"/>
              <a:t>Beispieltext </a:t>
            </a:r>
          </a:p>
        </p:txBody>
      </p:sp>
      <p:sp>
        <p:nvSpPr>
          <p:cNvPr id="12" name="Fußzeilenplatzhalter 11">
            <a:extLst>
              <a:ext uri="{FF2B5EF4-FFF2-40B4-BE49-F238E27FC236}">
                <a16:creationId xmlns:a16="http://schemas.microsoft.com/office/drawing/2014/main" id="{4226A5F4-F737-57C6-E790-CCFEFE87C842}"/>
              </a:ext>
            </a:extLst>
          </p:cNvPr>
          <p:cNvSpPr>
            <a:spLocks noGrp="1"/>
          </p:cNvSpPr>
          <p:nvPr>
            <p:ph type="ftr" sz="quarter" idx="10"/>
          </p:nvPr>
        </p:nvSpPr>
        <p:spPr bwMode="gray">
          <a:xfrm>
            <a:off x="1271954" y="6443762"/>
            <a:ext cx="4968501" cy="153888"/>
          </a:xfrm>
        </p:spPr>
        <p:txBody>
          <a:bodyPr/>
          <a:lstStyle/>
          <a:p>
            <a:r>
              <a:rPr lang="de-DE"/>
              <a:t>© msg systems ag | Titel einfügen | 2024</a:t>
            </a:r>
          </a:p>
        </p:txBody>
      </p:sp>
      <p:sp>
        <p:nvSpPr>
          <p:cNvPr id="13" name="Foliennummernplatzhalter 12">
            <a:extLst>
              <a:ext uri="{FF2B5EF4-FFF2-40B4-BE49-F238E27FC236}">
                <a16:creationId xmlns:a16="http://schemas.microsoft.com/office/drawing/2014/main" id="{3C65DAC5-B1D8-E9B2-BEBD-EB9362108BC7}"/>
              </a:ext>
            </a:extLst>
          </p:cNvPr>
          <p:cNvSpPr>
            <a:spLocks noGrp="1"/>
          </p:cNvSpPr>
          <p:nvPr>
            <p:ph type="sldNum" sz="quarter" idx="11"/>
          </p:nvPr>
        </p:nvSpPr>
        <p:spPr bwMode="gray">
          <a:xfrm>
            <a:off x="623888" y="6443762"/>
            <a:ext cx="431620" cy="153888"/>
          </a:xfrm>
        </p:spPr>
        <p:txBody>
          <a:bodyPr/>
          <a:lstStyle/>
          <a:p>
            <a:fld id="{1FBD72F1-A42A-46B0-A7F8-CE6A9835826C}" type="slidenum">
              <a:rPr lang="de-DE" smtClean="0"/>
              <a:pPr/>
              <a:t>33</a:t>
            </a:fld>
            <a:endParaRPr lang="de-DE"/>
          </a:p>
        </p:txBody>
      </p:sp>
    </p:spTree>
    <p:extLst>
      <p:ext uri="{BB962C8B-B14F-4D97-AF65-F5344CB8AC3E}">
        <p14:creationId xmlns:p14="http://schemas.microsoft.com/office/powerpoint/2010/main" val="916707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nodeType="clickEffect">
                                  <p:stCondLst>
                                    <p:cond delay="0"/>
                                  </p:stCondLst>
                                  <p:childTnLst>
                                    <p:animEffect transition="out" filter="fade">
                                      <p:cBhvr>
                                        <p:cTn id="6" dur="2000" tmFilter="0, 0; .2, .5; .8, .5; 1, 0"/>
                                        <p:tgtEl>
                                          <p:spTgt spid="9"/>
                                        </p:tgtEl>
                                      </p:cBhvr>
                                    </p:animEffect>
                                    <p:animScale>
                                      <p:cBhvr>
                                        <p:cTn id="7" dur="1000" autoRev="1" fill="hold"/>
                                        <p:tgtEl>
                                          <p:spTgt spid="9"/>
                                        </p:tgtEl>
                                      </p:cBhvr>
                                      <p:by x="105000" y="105000"/>
                                    </p:animScale>
                                  </p:childTnLst>
                                </p:cTn>
                              </p:par>
                              <p:par>
                                <p:cTn id="8" presetID="26" presetClass="emph" presetSubtype="0" fill="hold" grpId="0" nodeType="withEffect">
                                  <p:stCondLst>
                                    <p:cond delay="0"/>
                                  </p:stCondLst>
                                  <p:childTnLst>
                                    <p:animEffect transition="out" filter="fade">
                                      <p:cBhvr>
                                        <p:cTn id="9" dur="2000" tmFilter="0, 0; .2, .5; .8, .5; 1, 0"/>
                                        <p:tgtEl>
                                          <p:spTgt spid="10"/>
                                        </p:tgtEl>
                                      </p:cBhvr>
                                    </p:animEffect>
                                    <p:animScale>
                                      <p:cBhvr>
                                        <p:cTn id="10" dur="1000" autoRev="1" fill="hold"/>
                                        <p:tgtEl>
                                          <p:spTgt spid="10"/>
                                        </p:tgtEl>
                                      </p:cBhvr>
                                      <p:by x="105000" y="105000"/>
                                    </p:animScale>
                                  </p:childTnLst>
                                </p:cTn>
                              </p:par>
                            </p:childTnLst>
                          </p:cTn>
                        </p:par>
                      </p:childTnLst>
                    </p:cTn>
                  </p:par>
                  <p:par>
                    <p:cTn id="11" fill="hold">
                      <p:stCondLst>
                        <p:cond delay="indefinite"/>
                      </p:stCondLst>
                      <p:childTnLst>
                        <p:par>
                          <p:cTn id="12" fill="hold">
                            <p:stCondLst>
                              <p:cond delay="0"/>
                            </p:stCondLst>
                            <p:childTnLst>
                              <p:par>
                                <p:cTn id="13" presetID="26" presetClass="emph" presetSubtype="0" fill="hold" nodeType="clickEffect">
                                  <p:stCondLst>
                                    <p:cond delay="0"/>
                                  </p:stCondLst>
                                  <p:childTnLst>
                                    <p:animEffect transition="out" filter="fade">
                                      <p:cBhvr>
                                        <p:cTn id="14" dur="2000" tmFilter="0, 0; .2, .5; .8, .5; 1, 0"/>
                                        <p:tgtEl>
                                          <p:spTgt spid="11"/>
                                        </p:tgtEl>
                                      </p:cBhvr>
                                    </p:animEffect>
                                    <p:animScale>
                                      <p:cBhvr>
                                        <p:cTn id="15" dur="1000" autoRev="1" fill="hold"/>
                                        <p:tgtEl>
                                          <p:spTgt spid="11"/>
                                        </p:tgtEl>
                                      </p:cBhvr>
                                      <p:by x="105000" y="105000"/>
                                    </p:animScale>
                                  </p:childTnLst>
                                </p:cTn>
                              </p:par>
                              <p:par>
                                <p:cTn id="16" presetID="26" presetClass="emph" presetSubtype="0" fill="hold" grpId="0" nodeType="withEffect">
                                  <p:stCondLst>
                                    <p:cond delay="0"/>
                                  </p:stCondLst>
                                  <p:childTnLst>
                                    <p:animEffect transition="out" filter="fade">
                                      <p:cBhvr>
                                        <p:cTn id="17" dur="2000" tmFilter="0, 0; .2, .5; .8, .5; 1, 0"/>
                                        <p:tgtEl>
                                          <p:spTgt spid="14"/>
                                        </p:tgtEl>
                                      </p:cBhvr>
                                    </p:animEffect>
                                    <p:animScale>
                                      <p:cBhvr>
                                        <p:cTn id="18" dur="1000" autoRev="1" fill="hold"/>
                                        <p:tgtEl>
                                          <p:spTgt spid="14"/>
                                        </p:tgtEl>
                                      </p:cBhvr>
                                      <p:by x="105000" y="105000"/>
                                    </p:animScale>
                                  </p:childTnLst>
                                </p:cTn>
                              </p:par>
                              <p:par>
                                <p:cTn id="19" presetID="26" presetClass="emph" presetSubtype="0" fill="hold" grpId="0" nodeType="withEffect">
                                  <p:stCondLst>
                                    <p:cond delay="0"/>
                                  </p:stCondLst>
                                  <p:childTnLst>
                                    <p:animEffect transition="out" filter="fade">
                                      <p:cBhvr>
                                        <p:cTn id="20" dur="2000" tmFilter="0, 0; .2, .5; .8, .5; 1, 0"/>
                                        <p:tgtEl>
                                          <p:spTgt spid="5"/>
                                        </p:tgtEl>
                                      </p:cBhvr>
                                    </p:animEffect>
                                    <p:animScale>
                                      <p:cBhvr>
                                        <p:cTn id="21" dur="1000" autoRev="1" fill="hold"/>
                                        <p:tgtEl>
                                          <p:spTgt spid="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4" grpId="0"/>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E0EB14D2-F632-8263-76A0-CC2280933168}"/>
              </a:ext>
            </a:extLst>
          </p:cNvPr>
          <p:cNvGraphicFramePr>
            <a:graphicFrameLocks noChangeAspect="1"/>
          </p:cNvGraphicFramePr>
          <p:nvPr>
            <p:custDataLst>
              <p:tags r:id="rId1"/>
            </p:custDataLst>
            <p:extLst>
              <p:ext uri="{D42A27DB-BD31-4B8C-83A1-F6EECF244321}">
                <p14:modId xmlns:p14="http://schemas.microsoft.com/office/powerpoint/2010/main" val="95772336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4" imgW="306" imgH="306" progId="TCLayout.ActiveDocument.1">
                  <p:embed/>
                </p:oleObj>
              </mc:Choice>
              <mc:Fallback>
                <p:oleObj name="think-cell Folie" r:id="rId4" imgW="306" imgH="306" progId="TCLayout.ActiveDocument.1">
                  <p:embed/>
                  <p:pic>
                    <p:nvPicPr>
                      <p:cNvPr id="6" name="think-cell data - do not delete" hidden="1">
                        <a:extLst>
                          <a:ext uri="{FF2B5EF4-FFF2-40B4-BE49-F238E27FC236}">
                            <a16:creationId xmlns:a16="http://schemas.microsoft.com/office/drawing/2014/main" id="{E0EB14D2-F632-8263-76A0-CC2280933168}"/>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Textplatzhalter 3">
            <a:extLst>
              <a:ext uri="{FF2B5EF4-FFF2-40B4-BE49-F238E27FC236}">
                <a16:creationId xmlns:a16="http://schemas.microsoft.com/office/drawing/2014/main" id="{92530FE7-8551-D523-C35E-3213A1835932}"/>
              </a:ext>
            </a:extLst>
          </p:cNvPr>
          <p:cNvSpPr>
            <a:spLocks noGrp="1"/>
          </p:cNvSpPr>
          <p:nvPr>
            <p:ph type="body" sz="quarter" idx="12"/>
          </p:nvPr>
        </p:nvSpPr>
        <p:spPr bwMode="gray">
          <a:xfrm>
            <a:off x="623888" y="296863"/>
            <a:ext cx="9488833" cy="169277"/>
          </a:xfrm>
        </p:spPr>
        <p:txBody>
          <a:bodyPr/>
          <a:lstStyle/>
          <a:p>
            <a:r>
              <a:rPr lang="de-DE" dirty="0"/>
              <a:t>Optionaler </a:t>
            </a:r>
            <a:r>
              <a:rPr lang="de-DE" dirty="0" err="1"/>
              <a:t>Subtitle</a:t>
            </a:r>
            <a:endParaRPr lang="de-DE" dirty="0"/>
          </a:p>
        </p:txBody>
      </p:sp>
      <p:sp>
        <p:nvSpPr>
          <p:cNvPr id="2" name="Titel 1">
            <a:extLst>
              <a:ext uri="{FF2B5EF4-FFF2-40B4-BE49-F238E27FC236}">
                <a16:creationId xmlns:a16="http://schemas.microsoft.com/office/drawing/2014/main" id="{77AABF2C-B448-8464-23A0-6B219C365711}"/>
              </a:ext>
            </a:extLst>
          </p:cNvPr>
          <p:cNvSpPr>
            <a:spLocks noGrp="1"/>
          </p:cNvSpPr>
          <p:nvPr>
            <p:ph type="title"/>
          </p:nvPr>
        </p:nvSpPr>
        <p:spPr bwMode="gray">
          <a:xfrm>
            <a:off x="623888" y="620713"/>
            <a:ext cx="9488833" cy="738664"/>
          </a:xfrm>
        </p:spPr>
        <p:txBody>
          <a:bodyPr vert="horz"/>
          <a:lstStyle/>
          <a:p>
            <a:r>
              <a:rPr lang="de-DE" dirty="0"/>
              <a:t>Ich bin eine Headline, in welcher manche wichtigen</a:t>
            </a:r>
            <a:br>
              <a:rPr lang="de-DE" dirty="0"/>
            </a:br>
            <a:r>
              <a:rPr lang="de-DE" dirty="0"/>
              <a:t>Begriffe auch </a:t>
            </a:r>
            <a:r>
              <a:rPr lang="de-DE" b="1" dirty="0">
                <a:latin typeface="+mj-lt"/>
              </a:rPr>
              <a:t>fett geschrieben </a:t>
            </a:r>
            <a:r>
              <a:rPr lang="de-DE" dirty="0"/>
              <a:t>werden können.</a:t>
            </a:r>
          </a:p>
        </p:txBody>
      </p:sp>
      <p:grpSp>
        <p:nvGrpSpPr>
          <p:cNvPr id="56" name="Gruppieren 55" descr="Links befindet sich eine Deutschlandkarte mit zahlreichen markierten Städten. Rechts davon drei Kennzahlen mit Beispieltext untereinander.">
            <a:extLst>
              <a:ext uri="{FF2B5EF4-FFF2-40B4-BE49-F238E27FC236}">
                <a16:creationId xmlns:a16="http://schemas.microsoft.com/office/drawing/2014/main" id="{FA02DE2E-738E-27BE-B2F0-778B7DDF6562}"/>
              </a:ext>
            </a:extLst>
          </p:cNvPr>
          <p:cNvGrpSpPr/>
          <p:nvPr/>
        </p:nvGrpSpPr>
        <p:grpSpPr>
          <a:xfrm>
            <a:off x="1097124" y="1773238"/>
            <a:ext cx="4956282" cy="4356100"/>
            <a:chOff x="1097124" y="1773238"/>
            <a:chExt cx="4956282" cy="4356100"/>
          </a:xfrm>
        </p:grpSpPr>
        <p:sp>
          <p:nvSpPr>
            <p:cNvPr id="58" name="Freihandform: Form 57">
              <a:extLst>
                <a:ext uri="{FF2B5EF4-FFF2-40B4-BE49-F238E27FC236}">
                  <a16:creationId xmlns:a16="http://schemas.microsoft.com/office/drawing/2014/main" id="{ED5DE03F-B7C8-0F25-787C-2E6FA7C76361}"/>
                </a:ext>
              </a:extLst>
            </p:cNvPr>
            <p:cNvSpPr/>
            <p:nvPr/>
          </p:nvSpPr>
          <p:spPr>
            <a:xfrm>
              <a:off x="3087381" y="2353951"/>
              <a:ext cx="4707" cy="4707"/>
            </a:xfrm>
            <a:custGeom>
              <a:avLst/>
              <a:gdLst>
                <a:gd name="connsiteX0" fmla="*/ 0 w 4356"/>
                <a:gd name="connsiteY0" fmla="*/ 0 h 4356"/>
                <a:gd name="connsiteX1" fmla="*/ 0 w 4356"/>
                <a:gd name="connsiteY1" fmla="*/ 0 h 4356"/>
                <a:gd name="connsiteX2" fmla="*/ 0 w 4356"/>
                <a:gd name="connsiteY2" fmla="*/ 0 h 4356"/>
              </a:gdLst>
              <a:ahLst/>
              <a:cxnLst>
                <a:cxn ang="0">
                  <a:pos x="connsiteX0" y="connsiteY0"/>
                </a:cxn>
                <a:cxn ang="0">
                  <a:pos x="connsiteX1" y="connsiteY1"/>
                </a:cxn>
                <a:cxn ang="0">
                  <a:pos x="connsiteX2" y="connsiteY2"/>
                </a:cxn>
              </a:cxnLst>
              <a:rect l="l" t="t" r="r" b="b"/>
              <a:pathLst>
                <a:path w="4356" h="4356">
                  <a:moveTo>
                    <a:pt x="0" y="0"/>
                  </a:moveTo>
                  <a:lnTo>
                    <a:pt x="0" y="0"/>
                  </a:lnTo>
                  <a:cubicBezTo>
                    <a:pt x="0" y="0"/>
                    <a:pt x="0" y="0"/>
                    <a:pt x="0" y="0"/>
                  </a:cubicBezTo>
                  <a:close/>
                </a:path>
              </a:pathLst>
            </a:custGeom>
            <a:solidFill>
              <a:srgbClr val="B2B2B2">
                <a:alpha val="50000"/>
              </a:srgbClr>
            </a:solidFill>
            <a:ln w="4353" cap="flat">
              <a:noFill/>
              <a:prstDash val="solid"/>
              <a:miter/>
            </a:ln>
          </p:spPr>
          <p:txBody>
            <a:bodyPr rtlCol="0" anchor="ctr"/>
            <a:lstStyle/>
            <a:p>
              <a:endParaRPr lang="de-DE" sz="1000"/>
            </a:p>
          </p:txBody>
        </p:sp>
        <p:sp>
          <p:nvSpPr>
            <p:cNvPr id="59" name="Freihandform: Form 58">
              <a:extLst>
                <a:ext uri="{FF2B5EF4-FFF2-40B4-BE49-F238E27FC236}">
                  <a16:creationId xmlns:a16="http://schemas.microsoft.com/office/drawing/2014/main" id="{470FABC5-7B92-0122-B850-A70AFABD64C1}"/>
                </a:ext>
              </a:extLst>
            </p:cNvPr>
            <p:cNvSpPr/>
            <p:nvPr/>
          </p:nvSpPr>
          <p:spPr>
            <a:xfrm>
              <a:off x="2052638" y="1773238"/>
              <a:ext cx="3265512" cy="4356100"/>
            </a:xfrm>
            <a:custGeom>
              <a:avLst/>
              <a:gdLst>
                <a:gd name="connsiteX0" fmla="*/ 2995487 w 3021971"/>
                <a:gd name="connsiteY0" fmla="*/ 1831166 h 4031223"/>
                <a:gd name="connsiteX1" fmla="*/ 2994746 w 3021971"/>
                <a:gd name="connsiteY1" fmla="*/ 1799584 h 4031223"/>
                <a:gd name="connsiteX2" fmla="*/ 2980589 w 3021971"/>
                <a:gd name="connsiteY2" fmla="*/ 1768003 h 4031223"/>
                <a:gd name="connsiteX3" fmla="*/ 2939206 w 3021971"/>
                <a:gd name="connsiteY3" fmla="*/ 1741866 h 4031223"/>
                <a:gd name="connsiteX4" fmla="*/ 2914158 w 3021971"/>
                <a:gd name="connsiteY4" fmla="*/ 1741866 h 4031223"/>
                <a:gd name="connsiteX5" fmla="*/ 2908713 w 3021971"/>
                <a:gd name="connsiteY5" fmla="*/ 1725531 h 4031223"/>
                <a:gd name="connsiteX6" fmla="*/ 2914158 w 3021971"/>
                <a:gd name="connsiteY6" fmla="*/ 1714640 h 4031223"/>
                <a:gd name="connsiteX7" fmla="*/ 2914158 w 3021971"/>
                <a:gd name="connsiteY7" fmla="*/ 1666723 h 4031223"/>
                <a:gd name="connsiteX8" fmla="*/ 2883666 w 3021971"/>
                <a:gd name="connsiteY8" fmla="*/ 1643854 h 4031223"/>
                <a:gd name="connsiteX9" fmla="*/ 2882577 w 3021971"/>
                <a:gd name="connsiteY9" fmla="*/ 1616628 h 4031223"/>
                <a:gd name="connsiteX10" fmla="*/ 2866241 w 3021971"/>
                <a:gd name="connsiteY10" fmla="*/ 1601382 h 4031223"/>
                <a:gd name="connsiteX11" fmla="*/ 2864063 w 3021971"/>
                <a:gd name="connsiteY11" fmla="*/ 1580690 h 4031223"/>
                <a:gd name="connsiteX12" fmla="*/ 2891289 w 3021971"/>
                <a:gd name="connsiteY12" fmla="*/ 1546930 h 4031223"/>
                <a:gd name="connsiteX13" fmla="*/ 2892378 w 3021971"/>
                <a:gd name="connsiteY13" fmla="*/ 1499013 h 4031223"/>
                <a:gd name="connsiteX14" fmla="*/ 2902179 w 3021971"/>
                <a:gd name="connsiteY14" fmla="*/ 1460898 h 4031223"/>
                <a:gd name="connsiteX15" fmla="*/ 2880399 w 3021971"/>
                <a:gd name="connsiteY15" fmla="*/ 1421693 h 4031223"/>
                <a:gd name="connsiteX16" fmla="*/ 2889111 w 3021971"/>
                <a:gd name="connsiteY16" fmla="*/ 1407535 h 4031223"/>
                <a:gd name="connsiteX17" fmla="*/ 2879310 w 3021971"/>
                <a:gd name="connsiteY17" fmla="*/ 1386844 h 4031223"/>
                <a:gd name="connsiteX18" fmla="*/ 2879310 w 3021971"/>
                <a:gd name="connsiteY18" fmla="*/ 1365063 h 4031223"/>
                <a:gd name="connsiteX19" fmla="*/ 2852258 w 3021971"/>
                <a:gd name="connsiteY19" fmla="*/ 1365063 h 4031223"/>
                <a:gd name="connsiteX20" fmla="*/ 2833571 w 3021971"/>
                <a:gd name="connsiteY20" fmla="*/ 1342194 h 4031223"/>
                <a:gd name="connsiteX21" fmla="*/ 2832481 w 3021971"/>
                <a:gd name="connsiteY21" fmla="*/ 1312790 h 4031223"/>
                <a:gd name="connsiteX22" fmla="*/ 2823769 w 3021971"/>
                <a:gd name="connsiteY22" fmla="*/ 1295366 h 4031223"/>
                <a:gd name="connsiteX23" fmla="*/ 2844461 w 3021971"/>
                <a:gd name="connsiteY23" fmla="*/ 1267051 h 4031223"/>
                <a:gd name="connsiteX24" fmla="*/ 2844461 w 3021971"/>
                <a:gd name="connsiteY24" fmla="*/ 1240914 h 4031223"/>
                <a:gd name="connsiteX25" fmla="*/ 2844461 w 3021971"/>
                <a:gd name="connsiteY25" fmla="*/ 1194086 h 4031223"/>
                <a:gd name="connsiteX26" fmla="*/ 2792188 w 3021971"/>
                <a:gd name="connsiteY26" fmla="*/ 1161416 h 4031223"/>
                <a:gd name="connsiteX27" fmla="*/ 2752983 w 3021971"/>
                <a:gd name="connsiteY27" fmla="*/ 1109142 h 4031223"/>
                <a:gd name="connsiteX28" fmla="*/ 2734469 w 3021971"/>
                <a:gd name="connsiteY28" fmla="*/ 1109142 h 4031223"/>
                <a:gd name="connsiteX29" fmla="*/ 2705066 w 3021971"/>
                <a:gd name="connsiteY29" fmla="*/ 1076472 h 4031223"/>
                <a:gd name="connsiteX30" fmla="*/ 2683285 w 3021971"/>
                <a:gd name="connsiteY30" fmla="*/ 1076472 h 4031223"/>
                <a:gd name="connsiteX31" fmla="*/ 2686552 w 3021971"/>
                <a:gd name="connsiteY31" fmla="*/ 1051424 h 4031223"/>
                <a:gd name="connsiteX32" fmla="*/ 2686552 w 3021971"/>
                <a:gd name="connsiteY32" fmla="*/ 1023109 h 4031223"/>
                <a:gd name="connsiteX33" fmla="*/ 2685463 w 3021971"/>
                <a:gd name="connsiteY33" fmla="*/ 1003507 h 4031223"/>
                <a:gd name="connsiteX34" fmla="*/ 2752983 w 3021971"/>
                <a:gd name="connsiteY34" fmla="*/ 876091 h 4031223"/>
                <a:gd name="connsiteX35" fmla="*/ 2768229 w 3021971"/>
                <a:gd name="connsiteY35" fmla="*/ 848865 h 4031223"/>
                <a:gd name="connsiteX36" fmla="*/ 2743181 w 3021971"/>
                <a:gd name="connsiteY36" fmla="*/ 738874 h 4031223"/>
                <a:gd name="connsiteX37" fmla="*/ 2719223 w 3021971"/>
                <a:gd name="connsiteY37" fmla="*/ 713826 h 4031223"/>
                <a:gd name="connsiteX38" fmla="*/ 2719223 w 3021971"/>
                <a:gd name="connsiteY38" fmla="*/ 659375 h 4031223"/>
                <a:gd name="connsiteX39" fmla="*/ 2703977 w 3021971"/>
                <a:gd name="connsiteY39" fmla="*/ 645218 h 4031223"/>
                <a:gd name="connsiteX40" fmla="*/ 2703977 w 3021971"/>
                <a:gd name="connsiteY40" fmla="*/ 607102 h 4031223"/>
                <a:gd name="connsiteX41" fmla="*/ 2696353 w 3021971"/>
                <a:gd name="connsiteY41" fmla="*/ 586410 h 4031223"/>
                <a:gd name="connsiteX42" fmla="*/ 2674573 w 3021971"/>
                <a:gd name="connsiteY42" fmla="*/ 586410 h 4031223"/>
                <a:gd name="connsiteX43" fmla="*/ 2622300 w 3021971"/>
                <a:gd name="connsiteY43" fmla="*/ 586410 h 4031223"/>
                <a:gd name="connsiteX44" fmla="*/ 2565670 w 3021971"/>
                <a:gd name="connsiteY44" fmla="*/ 545027 h 4031223"/>
                <a:gd name="connsiteX45" fmla="*/ 2599430 w 3021971"/>
                <a:gd name="connsiteY45" fmla="*/ 545027 h 4031223"/>
                <a:gd name="connsiteX46" fmla="*/ 2623389 w 3021971"/>
                <a:gd name="connsiteY46" fmla="*/ 528692 h 4031223"/>
                <a:gd name="connsiteX47" fmla="*/ 2662594 w 3021971"/>
                <a:gd name="connsiteY47" fmla="*/ 528692 h 4031223"/>
                <a:gd name="connsiteX48" fmla="*/ 2677840 w 3021971"/>
                <a:gd name="connsiteY48" fmla="*/ 516713 h 4031223"/>
                <a:gd name="connsiteX49" fmla="*/ 2677840 w 3021971"/>
                <a:gd name="connsiteY49" fmla="*/ 487309 h 4031223"/>
                <a:gd name="connsiteX50" fmla="*/ 2608142 w 3021971"/>
                <a:gd name="connsiteY50" fmla="*/ 416522 h 4031223"/>
                <a:gd name="connsiteX51" fmla="*/ 2578739 w 3021971"/>
                <a:gd name="connsiteY51" fmla="*/ 414344 h 4031223"/>
                <a:gd name="connsiteX52" fmla="*/ 2553691 w 3021971"/>
                <a:gd name="connsiteY52" fmla="*/ 377318 h 4031223"/>
                <a:gd name="connsiteX53" fmla="*/ 2539534 w 3021971"/>
                <a:gd name="connsiteY53" fmla="*/ 358804 h 4031223"/>
                <a:gd name="connsiteX54" fmla="*/ 2519931 w 3021971"/>
                <a:gd name="connsiteY54" fmla="*/ 375140 h 4031223"/>
                <a:gd name="connsiteX55" fmla="*/ 2503596 w 3021971"/>
                <a:gd name="connsiteY55" fmla="*/ 367516 h 4031223"/>
                <a:gd name="connsiteX56" fmla="*/ 2483993 w 3021971"/>
                <a:gd name="connsiteY56" fmla="*/ 383852 h 4031223"/>
                <a:gd name="connsiteX57" fmla="*/ 2442611 w 3021971"/>
                <a:gd name="connsiteY57" fmla="*/ 387119 h 4031223"/>
                <a:gd name="connsiteX58" fmla="*/ 2442611 w 3021971"/>
                <a:gd name="connsiteY58" fmla="*/ 413255 h 4031223"/>
                <a:gd name="connsiteX59" fmla="*/ 2429542 w 3021971"/>
                <a:gd name="connsiteY59" fmla="*/ 409988 h 4031223"/>
                <a:gd name="connsiteX60" fmla="*/ 2382714 w 3021971"/>
                <a:gd name="connsiteY60" fmla="*/ 366427 h 4031223"/>
                <a:gd name="connsiteX61" fmla="*/ 2382714 w 3021971"/>
                <a:gd name="connsiteY61" fmla="*/ 344647 h 4031223"/>
                <a:gd name="connsiteX62" fmla="*/ 2357667 w 3021971"/>
                <a:gd name="connsiteY62" fmla="*/ 341380 h 4031223"/>
                <a:gd name="connsiteX63" fmla="*/ 2346776 w 3021971"/>
                <a:gd name="connsiteY63" fmla="*/ 331579 h 4031223"/>
                <a:gd name="connsiteX64" fmla="*/ 2323907 w 3021971"/>
                <a:gd name="connsiteY64" fmla="*/ 327222 h 4031223"/>
                <a:gd name="connsiteX65" fmla="*/ 2306482 w 3021971"/>
                <a:gd name="connsiteY65" fmla="*/ 290196 h 4031223"/>
                <a:gd name="connsiteX66" fmla="*/ 2317373 w 3021971"/>
                <a:gd name="connsiteY66" fmla="*/ 266237 h 4031223"/>
                <a:gd name="connsiteX67" fmla="*/ 2296681 w 3021971"/>
                <a:gd name="connsiteY67" fmla="*/ 261620 h 4031223"/>
                <a:gd name="connsiteX68" fmla="*/ 2287969 w 3021971"/>
                <a:gd name="connsiteY68" fmla="*/ 240100 h 4031223"/>
                <a:gd name="connsiteX69" fmla="*/ 2237874 w 3021971"/>
                <a:gd name="connsiteY69" fmla="*/ 283661 h 4031223"/>
                <a:gd name="connsiteX70" fmla="*/ 2231340 w 3021971"/>
                <a:gd name="connsiteY70" fmla="*/ 272771 h 4031223"/>
                <a:gd name="connsiteX71" fmla="*/ 2203025 w 3021971"/>
                <a:gd name="connsiteY71" fmla="*/ 272771 h 4031223"/>
                <a:gd name="connsiteX72" fmla="*/ 2194313 w 3021971"/>
                <a:gd name="connsiteY72" fmla="*/ 261620 h 4031223"/>
                <a:gd name="connsiteX73" fmla="*/ 2165998 w 3021971"/>
                <a:gd name="connsiteY73" fmla="*/ 278216 h 4031223"/>
                <a:gd name="connsiteX74" fmla="*/ 2143129 w 3021971"/>
                <a:gd name="connsiteY74" fmla="*/ 291285 h 4031223"/>
                <a:gd name="connsiteX75" fmla="*/ 2124615 w 3021971"/>
                <a:gd name="connsiteY75" fmla="*/ 294552 h 4031223"/>
                <a:gd name="connsiteX76" fmla="*/ 2121348 w 3021971"/>
                <a:gd name="connsiteY76" fmla="*/ 314154 h 4031223"/>
                <a:gd name="connsiteX77" fmla="*/ 2110458 w 3021971"/>
                <a:gd name="connsiteY77" fmla="*/ 318510 h 4031223"/>
                <a:gd name="connsiteX78" fmla="*/ 2107191 w 3021971"/>
                <a:gd name="connsiteY78" fmla="*/ 337024 h 4031223"/>
                <a:gd name="connsiteX79" fmla="*/ 2098479 w 3021971"/>
                <a:gd name="connsiteY79" fmla="*/ 337024 h 4031223"/>
                <a:gd name="connsiteX80" fmla="*/ 2101746 w 3021971"/>
                <a:gd name="connsiteY80" fmla="*/ 307620 h 4031223"/>
                <a:gd name="connsiteX81" fmla="*/ 2115903 w 3021971"/>
                <a:gd name="connsiteY81" fmla="*/ 277127 h 4031223"/>
                <a:gd name="connsiteX82" fmla="*/ 2152930 w 3021971"/>
                <a:gd name="connsiteY82" fmla="*/ 273860 h 4031223"/>
                <a:gd name="connsiteX83" fmla="*/ 2183423 w 3021971"/>
                <a:gd name="connsiteY83" fmla="*/ 254258 h 4031223"/>
                <a:gd name="connsiteX84" fmla="*/ 2198669 w 3021971"/>
                <a:gd name="connsiteY84" fmla="*/ 256436 h 4031223"/>
                <a:gd name="connsiteX85" fmla="*/ 2255298 w 3021971"/>
                <a:gd name="connsiteY85" fmla="*/ 256436 h 4031223"/>
                <a:gd name="connsiteX86" fmla="*/ 2255298 w 3021971"/>
                <a:gd name="connsiteY86" fmla="*/ 234655 h 4031223"/>
                <a:gd name="connsiteX87" fmla="*/ 2184512 w 3021971"/>
                <a:gd name="connsiteY87" fmla="*/ 234655 h 4031223"/>
                <a:gd name="connsiteX88" fmla="*/ 2148574 w 3021971"/>
                <a:gd name="connsiteY88" fmla="*/ 229210 h 4031223"/>
                <a:gd name="connsiteX89" fmla="*/ 2135505 w 3021971"/>
                <a:gd name="connsiteY89" fmla="*/ 208519 h 4031223"/>
                <a:gd name="connsiteX90" fmla="*/ 2113725 w 3021971"/>
                <a:gd name="connsiteY90" fmla="*/ 261620 h 4031223"/>
                <a:gd name="connsiteX91" fmla="*/ 2099568 w 3021971"/>
                <a:gd name="connsiteY91" fmla="*/ 261620 h 4031223"/>
                <a:gd name="connsiteX92" fmla="*/ 2085410 w 3021971"/>
                <a:gd name="connsiteY92" fmla="*/ 302175 h 4031223"/>
                <a:gd name="connsiteX93" fmla="*/ 2021158 w 3021971"/>
                <a:gd name="connsiteY93" fmla="*/ 366427 h 4031223"/>
                <a:gd name="connsiteX94" fmla="*/ 2010268 w 3021971"/>
                <a:gd name="connsiteY94" fmla="*/ 395831 h 4031223"/>
                <a:gd name="connsiteX95" fmla="*/ 2002644 w 3021971"/>
                <a:gd name="connsiteY95" fmla="*/ 381674 h 4031223"/>
                <a:gd name="connsiteX96" fmla="*/ 1929680 w 3021971"/>
                <a:gd name="connsiteY96" fmla="*/ 404543 h 4031223"/>
                <a:gd name="connsiteX97" fmla="*/ 1897009 w 3021971"/>
                <a:gd name="connsiteY97" fmla="*/ 394742 h 4031223"/>
                <a:gd name="connsiteX98" fmla="*/ 1865427 w 3021971"/>
                <a:gd name="connsiteY98" fmla="*/ 416522 h 4031223"/>
                <a:gd name="connsiteX99" fmla="*/ 1849092 w 3021971"/>
                <a:gd name="connsiteY99" fmla="*/ 465529 h 4031223"/>
                <a:gd name="connsiteX100" fmla="*/ 1821866 w 3021971"/>
                <a:gd name="connsiteY100" fmla="*/ 499288 h 4031223"/>
                <a:gd name="connsiteX101" fmla="*/ 1821866 w 3021971"/>
                <a:gd name="connsiteY101" fmla="*/ 523247 h 4031223"/>
                <a:gd name="connsiteX102" fmla="*/ 1796819 w 3021971"/>
                <a:gd name="connsiteY102" fmla="*/ 523247 h 4031223"/>
                <a:gd name="connsiteX103" fmla="*/ 1788106 w 3021971"/>
                <a:gd name="connsiteY103" fmla="*/ 514535 h 4031223"/>
                <a:gd name="connsiteX104" fmla="*/ 1752169 w 3021971"/>
                <a:gd name="connsiteY104" fmla="*/ 519980 h 4031223"/>
                <a:gd name="connsiteX105" fmla="*/ 1752169 w 3021971"/>
                <a:gd name="connsiteY105" fmla="*/ 499288 h 4031223"/>
                <a:gd name="connsiteX106" fmla="*/ 1730388 w 3021971"/>
                <a:gd name="connsiteY106" fmla="*/ 491665 h 4031223"/>
                <a:gd name="connsiteX107" fmla="*/ 1730388 w 3021971"/>
                <a:gd name="connsiteY107" fmla="*/ 475330 h 4031223"/>
                <a:gd name="connsiteX108" fmla="*/ 1684649 w 3021971"/>
                <a:gd name="connsiteY108" fmla="*/ 474241 h 4031223"/>
                <a:gd name="connsiteX109" fmla="*/ 1644355 w 3021971"/>
                <a:gd name="connsiteY109" fmla="*/ 505823 h 4031223"/>
                <a:gd name="connsiteX110" fmla="*/ 1637821 w 3021971"/>
                <a:gd name="connsiteY110" fmla="*/ 487309 h 4031223"/>
                <a:gd name="connsiteX111" fmla="*/ 1607328 w 3021971"/>
                <a:gd name="connsiteY111" fmla="*/ 480775 h 4031223"/>
                <a:gd name="connsiteX112" fmla="*/ 1593171 w 3021971"/>
                <a:gd name="connsiteY112" fmla="*/ 480775 h 4031223"/>
                <a:gd name="connsiteX113" fmla="*/ 1595349 w 3021971"/>
                <a:gd name="connsiteY113" fmla="*/ 462262 h 4031223"/>
                <a:gd name="connsiteX114" fmla="*/ 1617130 w 3021971"/>
                <a:gd name="connsiteY114" fmla="*/ 441570 h 4031223"/>
                <a:gd name="connsiteX115" fmla="*/ 1642177 w 3021971"/>
                <a:gd name="connsiteY115" fmla="*/ 436125 h 4031223"/>
                <a:gd name="connsiteX116" fmla="*/ 1698806 w 3021971"/>
                <a:gd name="connsiteY116" fmla="*/ 383852 h 4031223"/>
                <a:gd name="connsiteX117" fmla="*/ 1698806 w 3021971"/>
                <a:gd name="connsiteY117" fmla="*/ 293463 h 4031223"/>
                <a:gd name="connsiteX118" fmla="*/ 1666136 w 3021971"/>
                <a:gd name="connsiteY118" fmla="*/ 280394 h 4031223"/>
                <a:gd name="connsiteX119" fmla="*/ 1643266 w 3021971"/>
                <a:gd name="connsiteY119" fmla="*/ 278216 h 4031223"/>
                <a:gd name="connsiteX120" fmla="*/ 1602972 w 3021971"/>
                <a:gd name="connsiteY120" fmla="*/ 317421 h 4031223"/>
                <a:gd name="connsiteX121" fmla="*/ 1573569 w 3021971"/>
                <a:gd name="connsiteY121" fmla="*/ 317421 h 4031223"/>
                <a:gd name="connsiteX122" fmla="*/ 1560500 w 3021971"/>
                <a:gd name="connsiteY122" fmla="*/ 302175 h 4031223"/>
                <a:gd name="connsiteX123" fmla="*/ 1500604 w 3021971"/>
                <a:gd name="connsiteY123" fmla="*/ 271682 h 4031223"/>
                <a:gd name="connsiteX124" fmla="*/ 1462488 w 3021971"/>
                <a:gd name="connsiteY124" fmla="*/ 248813 h 4031223"/>
                <a:gd name="connsiteX125" fmla="*/ 1424372 w 3021971"/>
                <a:gd name="connsiteY125" fmla="*/ 262970 h 4031223"/>
                <a:gd name="connsiteX126" fmla="*/ 1417838 w 3021971"/>
                <a:gd name="connsiteY126" fmla="*/ 229210 h 4031223"/>
                <a:gd name="connsiteX127" fmla="*/ 1337250 w 3021971"/>
                <a:gd name="connsiteY127" fmla="*/ 242279 h 4031223"/>
                <a:gd name="connsiteX128" fmla="*/ 1324182 w 3021971"/>
                <a:gd name="connsiteY128" fmla="*/ 235744 h 4031223"/>
                <a:gd name="connsiteX129" fmla="*/ 1366654 w 3021971"/>
                <a:gd name="connsiteY129" fmla="*/ 210697 h 4031223"/>
                <a:gd name="connsiteX130" fmla="*/ 1376455 w 3021971"/>
                <a:gd name="connsiteY130" fmla="*/ 193272 h 4031223"/>
                <a:gd name="connsiteX131" fmla="*/ 1376455 w 3021971"/>
                <a:gd name="connsiteY131" fmla="*/ 132287 h 4031223"/>
                <a:gd name="connsiteX132" fmla="*/ 1347051 w 3021971"/>
                <a:gd name="connsiteY132" fmla="*/ 132287 h 4031223"/>
                <a:gd name="connsiteX133" fmla="*/ 1364476 w 3021971"/>
                <a:gd name="connsiteY133" fmla="*/ 118130 h 4031223"/>
                <a:gd name="connsiteX134" fmla="*/ 1359031 w 3021971"/>
                <a:gd name="connsiteY134" fmla="*/ 111596 h 4031223"/>
                <a:gd name="connsiteX135" fmla="*/ 1359031 w 3021971"/>
                <a:gd name="connsiteY135" fmla="*/ 81103 h 4031223"/>
                <a:gd name="connsiteX136" fmla="*/ 1338339 w 3021971"/>
                <a:gd name="connsiteY136" fmla="*/ 61500 h 4031223"/>
                <a:gd name="connsiteX137" fmla="*/ 1320915 w 3021971"/>
                <a:gd name="connsiteY137" fmla="*/ 81103 h 4031223"/>
                <a:gd name="connsiteX138" fmla="*/ 1307846 w 3021971"/>
                <a:gd name="connsiteY138" fmla="*/ 81103 h 4031223"/>
                <a:gd name="connsiteX139" fmla="*/ 1279532 w 3021971"/>
                <a:gd name="connsiteY139" fmla="*/ 57144 h 4031223"/>
                <a:gd name="connsiteX140" fmla="*/ 1254484 w 3021971"/>
                <a:gd name="connsiteY140" fmla="*/ 46254 h 4031223"/>
                <a:gd name="connsiteX141" fmla="*/ 1242505 w 3021971"/>
                <a:gd name="connsiteY141" fmla="*/ 28568 h 4031223"/>
                <a:gd name="connsiteX142" fmla="*/ 1213101 w 3021971"/>
                <a:gd name="connsiteY142" fmla="*/ 49521 h 4031223"/>
                <a:gd name="connsiteX143" fmla="*/ 1198944 w 3021971"/>
                <a:gd name="connsiteY143" fmla="*/ 47343 h 4031223"/>
                <a:gd name="connsiteX144" fmla="*/ 1168451 w 3021971"/>
                <a:gd name="connsiteY144" fmla="*/ 57144 h 4031223"/>
                <a:gd name="connsiteX145" fmla="*/ 1139048 w 3021971"/>
                <a:gd name="connsiteY145" fmla="*/ 57144 h 4031223"/>
                <a:gd name="connsiteX146" fmla="*/ 1139048 w 3021971"/>
                <a:gd name="connsiteY146" fmla="*/ 45165 h 4031223"/>
                <a:gd name="connsiteX147" fmla="*/ 1114000 w 3021971"/>
                <a:gd name="connsiteY147" fmla="*/ 26652 h 4031223"/>
                <a:gd name="connsiteX148" fmla="*/ 1083507 w 3021971"/>
                <a:gd name="connsiteY148" fmla="*/ 26652 h 4031223"/>
                <a:gd name="connsiteX149" fmla="*/ 1050488 w 3021971"/>
                <a:gd name="connsiteY149" fmla="*/ 6788 h 4031223"/>
                <a:gd name="connsiteX150" fmla="*/ 1024351 w 3021971"/>
                <a:gd name="connsiteY150" fmla="*/ 123 h 4031223"/>
                <a:gd name="connsiteX151" fmla="*/ 986584 w 3021971"/>
                <a:gd name="connsiteY151" fmla="*/ 13191 h 4031223"/>
                <a:gd name="connsiteX152" fmla="*/ 959010 w 3021971"/>
                <a:gd name="connsiteY152" fmla="*/ 123 h 4031223"/>
                <a:gd name="connsiteX153" fmla="*/ 949557 w 3021971"/>
                <a:gd name="connsiteY153" fmla="*/ 18985 h 4031223"/>
                <a:gd name="connsiteX154" fmla="*/ 940322 w 3021971"/>
                <a:gd name="connsiteY154" fmla="*/ 41288 h 4031223"/>
                <a:gd name="connsiteX155" fmla="*/ 946856 w 3021971"/>
                <a:gd name="connsiteY155" fmla="*/ 65247 h 4031223"/>
                <a:gd name="connsiteX156" fmla="*/ 956658 w 3021971"/>
                <a:gd name="connsiteY156" fmla="*/ 73436 h 4031223"/>
                <a:gd name="connsiteX157" fmla="*/ 955569 w 3021971"/>
                <a:gd name="connsiteY157" fmla="*/ 88682 h 4031223"/>
                <a:gd name="connsiteX158" fmla="*/ 956091 w 3021971"/>
                <a:gd name="connsiteY158" fmla="*/ 102273 h 4031223"/>
                <a:gd name="connsiteX159" fmla="*/ 978395 w 3021971"/>
                <a:gd name="connsiteY159" fmla="*/ 106630 h 4031223"/>
                <a:gd name="connsiteX160" fmla="*/ 982751 w 3021971"/>
                <a:gd name="connsiteY160" fmla="*/ 119698 h 4031223"/>
                <a:gd name="connsiteX161" fmla="*/ 1000698 w 3021971"/>
                <a:gd name="connsiteY161" fmla="*/ 146923 h 4031223"/>
                <a:gd name="connsiteX162" fmla="*/ 999086 w 3021971"/>
                <a:gd name="connsiteY162" fmla="*/ 167049 h 4031223"/>
                <a:gd name="connsiteX163" fmla="*/ 1013243 w 3021971"/>
                <a:gd name="connsiteY163" fmla="*/ 170882 h 4031223"/>
                <a:gd name="connsiteX164" fmla="*/ 1056804 w 3021971"/>
                <a:gd name="connsiteY164" fmla="*/ 216621 h 4031223"/>
                <a:gd name="connsiteX165" fmla="*/ 1054626 w 3021971"/>
                <a:gd name="connsiteY165" fmla="*/ 234045 h 4031223"/>
                <a:gd name="connsiteX166" fmla="*/ 1013243 w 3021971"/>
                <a:gd name="connsiteY166" fmla="*/ 264538 h 4031223"/>
                <a:gd name="connsiteX167" fmla="*/ 999652 w 3021971"/>
                <a:gd name="connsiteY167" fmla="*/ 254737 h 4031223"/>
                <a:gd name="connsiteX168" fmla="*/ 972427 w 3021971"/>
                <a:gd name="connsiteY168" fmla="*/ 262926 h 4031223"/>
                <a:gd name="connsiteX169" fmla="*/ 944112 w 3021971"/>
                <a:gd name="connsiteY169" fmla="*/ 265104 h 4031223"/>
                <a:gd name="connsiteX170" fmla="*/ 934311 w 3021971"/>
                <a:gd name="connsiteY170" fmla="*/ 284184 h 4031223"/>
                <a:gd name="connsiteX171" fmla="*/ 943023 w 3021971"/>
                <a:gd name="connsiteY171" fmla="*/ 290718 h 4031223"/>
                <a:gd name="connsiteX172" fmla="*/ 932699 w 3021971"/>
                <a:gd name="connsiteY172" fmla="*/ 296163 h 4031223"/>
                <a:gd name="connsiteX173" fmla="*/ 926731 w 3021971"/>
                <a:gd name="connsiteY173" fmla="*/ 320645 h 4031223"/>
                <a:gd name="connsiteX174" fmla="*/ 940889 w 3021971"/>
                <a:gd name="connsiteY174" fmla="*/ 347870 h 4031223"/>
                <a:gd name="connsiteX175" fmla="*/ 959925 w 3021971"/>
                <a:gd name="connsiteY175" fmla="*/ 346781 h 4031223"/>
                <a:gd name="connsiteX176" fmla="*/ 972427 w 3021971"/>
                <a:gd name="connsiteY176" fmla="*/ 332058 h 4031223"/>
                <a:gd name="connsiteX177" fmla="*/ 980050 w 3021971"/>
                <a:gd name="connsiteY177" fmla="*/ 337503 h 4031223"/>
                <a:gd name="connsiteX178" fmla="*/ 995819 w 3021971"/>
                <a:gd name="connsiteY178" fmla="*/ 338592 h 4031223"/>
                <a:gd name="connsiteX179" fmla="*/ 1006143 w 3021971"/>
                <a:gd name="connsiteY179" fmla="*/ 331535 h 4031223"/>
                <a:gd name="connsiteX180" fmla="*/ 1024656 w 3021971"/>
                <a:gd name="connsiteY180" fmla="*/ 330446 h 4031223"/>
                <a:gd name="connsiteX181" fmla="*/ 1026834 w 3021971"/>
                <a:gd name="connsiteY181" fmla="*/ 340813 h 4031223"/>
                <a:gd name="connsiteX182" fmla="*/ 1008887 w 3021971"/>
                <a:gd name="connsiteY182" fmla="*/ 342992 h 4031223"/>
                <a:gd name="connsiteX183" fmla="*/ 992552 w 3021971"/>
                <a:gd name="connsiteY183" fmla="*/ 366427 h 4031223"/>
                <a:gd name="connsiteX184" fmla="*/ 990940 w 3021971"/>
                <a:gd name="connsiteY184" fmla="*/ 405632 h 4031223"/>
                <a:gd name="connsiteX185" fmla="*/ 1007798 w 3021971"/>
                <a:gd name="connsiteY185" fmla="*/ 421401 h 4031223"/>
                <a:gd name="connsiteX186" fmla="*/ 1025745 w 3021971"/>
                <a:gd name="connsiteY186" fmla="*/ 421401 h 4031223"/>
                <a:gd name="connsiteX187" fmla="*/ 1029013 w 3021971"/>
                <a:gd name="connsiteY187" fmla="*/ 412689 h 4031223"/>
                <a:gd name="connsiteX188" fmla="*/ 1039903 w 3021971"/>
                <a:gd name="connsiteY188" fmla="*/ 413212 h 4031223"/>
                <a:gd name="connsiteX189" fmla="*/ 1038291 w 3021971"/>
                <a:gd name="connsiteY189" fmla="*/ 424625 h 4031223"/>
                <a:gd name="connsiteX190" fmla="*/ 1048615 w 3021971"/>
                <a:gd name="connsiteY190" fmla="*/ 437170 h 4031223"/>
                <a:gd name="connsiteX191" fmla="*/ 1051316 w 3021971"/>
                <a:gd name="connsiteY191" fmla="*/ 467140 h 4031223"/>
                <a:gd name="connsiteX192" fmla="*/ 1040425 w 3021971"/>
                <a:gd name="connsiteY192" fmla="*/ 467140 h 4031223"/>
                <a:gd name="connsiteX193" fmla="*/ 1007755 w 3021971"/>
                <a:gd name="connsiteY193" fmla="*/ 455161 h 4031223"/>
                <a:gd name="connsiteX194" fmla="*/ 1005054 w 3021971"/>
                <a:gd name="connsiteY194" fmla="*/ 486743 h 4031223"/>
                <a:gd name="connsiteX195" fmla="*/ 1010499 w 3021971"/>
                <a:gd name="connsiteY195" fmla="*/ 513402 h 4031223"/>
                <a:gd name="connsiteX196" fmla="*/ 1035547 w 3021971"/>
                <a:gd name="connsiteY196" fmla="*/ 543372 h 4031223"/>
                <a:gd name="connsiteX197" fmla="*/ 1073096 w 3021971"/>
                <a:gd name="connsiteY197" fmla="*/ 543895 h 4031223"/>
                <a:gd name="connsiteX198" fmla="*/ 1080153 w 3021971"/>
                <a:gd name="connsiteY198" fmla="*/ 553696 h 4031223"/>
                <a:gd name="connsiteX199" fmla="*/ 1100278 w 3021971"/>
                <a:gd name="connsiteY199" fmla="*/ 546073 h 4031223"/>
                <a:gd name="connsiteX200" fmla="*/ 1140572 w 3021971"/>
                <a:gd name="connsiteY200" fmla="*/ 549340 h 4031223"/>
                <a:gd name="connsiteX201" fmla="*/ 1178122 w 3021971"/>
                <a:gd name="connsiteY201" fmla="*/ 603269 h 4031223"/>
                <a:gd name="connsiteX202" fmla="*/ 1214582 w 3021971"/>
                <a:gd name="connsiteY202" fmla="*/ 641384 h 4031223"/>
                <a:gd name="connsiteX203" fmla="*/ 1222728 w 3021971"/>
                <a:gd name="connsiteY203" fmla="*/ 669699 h 4031223"/>
                <a:gd name="connsiteX204" fmla="*/ 1215671 w 3021971"/>
                <a:gd name="connsiteY204" fmla="*/ 678411 h 4031223"/>
                <a:gd name="connsiteX205" fmla="*/ 1212971 w 3021971"/>
                <a:gd name="connsiteY205" fmla="*/ 671354 h 4031223"/>
                <a:gd name="connsiteX206" fmla="*/ 1210270 w 3021971"/>
                <a:gd name="connsiteY206" fmla="*/ 653930 h 4031223"/>
                <a:gd name="connsiteX207" fmla="*/ 1200469 w 3021971"/>
                <a:gd name="connsiteY207" fmla="*/ 648485 h 4031223"/>
                <a:gd name="connsiteX208" fmla="*/ 1147106 w 3021971"/>
                <a:gd name="connsiteY208" fmla="*/ 573342 h 4031223"/>
                <a:gd name="connsiteX209" fmla="*/ 1129159 w 3021971"/>
                <a:gd name="connsiteY209" fmla="*/ 558096 h 4031223"/>
                <a:gd name="connsiteX210" fmla="*/ 1080894 w 3021971"/>
                <a:gd name="connsiteY210" fmla="*/ 556266 h 4031223"/>
                <a:gd name="connsiteX211" fmla="*/ 1044607 w 3021971"/>
                <a:gd name="connsiteY211" fmla="*/ 557007 h 4031223"/>
                <a:gd name="connsiteX212" fmla="*/ 1032977 w 3021971"/>
                <a:gd name="connsiteY212" fmla="*/ 568638 h 4031223"/>
                <a:gd name="connsiteX213" fmla="*/ 982881 w 3021971"/>
                <a:gd name="connsiteY213" fmla="*/ 565022 h 4031223"/>
                <a:gd name="connsiteX214" fmla="*/ 957485 w 3021971"/>
                <a:gd name="connsiteY214" fmla="*/ 537448 h 4031223"/>
                <a:gd name="connsiteX215" fmla="*/ 936402 w 3021971"/>
                <a:gd name="connsiteY215" fmla="*/ 538145 h 4031223"/>
                <a:gd name="connsiteX216" fmla="*/ 904472 w 3021971"/>
                <a:gd name="connsiteY216" fmla="*/ 602746 h 4031223"/>
                <a:gd name="connsiteX217" fmla="*/ 884129 w 3021971"/>
                <a:gd name="connsiteY217" fmla="*/ 631060 h 4031223"/>
                <a:gd name="connsiteX218" fmla="*/ 892841 w 3021971"/>
                <a:gd name="connsiteY218" fmla="*/ 675362 h 4031223"/>
                <a:gd name="connsiteX219" fmla="*/ 904733 w 3021971"/>
                <a:gd name="connsiteY219" fmla="*/ 713173 h 4031223"/>
                <a:gd name="connsiteX220" fmla="*/ 894278 w 3021971"/>
                <a:gd name="connsiteY220" fmla="*/ 713826 h 4031223"/>
                <a:gd name="connsiteX221" fmla="*/ 843443 w 3021971"/>
                <a:gd name="connsiteY221" fmla="*/ 677540 h 4031223"/>
                <a:gd name="connsiteX222" fmla="*/ 809334 w 3021971"/>
                <a:gd name="connsiteY222" fmla="*/ 695705 h 4031223"/>
                <a:gd name="connsiteX223" fmla="*/ 810772 w 3021971"/>
                <a:gd name="connsiteY223" fmla="*/ 732732 h 4031223"/>
                <a:gd name="connsiteX224" fmla="*/ 833990 w 3021971"/>
                <a:gd name="connsiteY224" fmla="*/ 734910 h 4031223"/>
                <a:gd name="connsiteX225" fmla="*/ 832552 w 3021971"/>
                <a:gd name="connsiteY225" fmla="*/ 770499 h 4031223"/>
                <a:gd name="connsiteX226" fmla="*/ 809334 w 3021971"/>
                <a:gd name="connsiteY226" fmla="*/ 798073 h 4031223"/>
                <a:gd name="connsiteX227" fmla="*/ 788294 w 3021971"/>
                <a:gd name="connsiteY227" fmla="*/ 768321 h 4031223"/>
                <a:gd name="connsiteX228" fmla="*/ 762158 w 3021971"/>
                <a:gd name="connsiteY228" fmla="*/ 766143 h 4031223"/>
                <a:gd name="connsiteX229" fmla="*/ 756364 w 3021971"/>
                <a:gd name="connsiteY229" fmla="*/ 746541 h 4031223"/>
                <a:gd name="connsiteX230" fmla="*/ 783938 w 3021971"/>
                <a:gd name="connsiteY230" fmla="*/ 740007 h 4031223"/>
                <a:gd name="connsiteX231" fmla="*/ 790472 w 3021971"/>
                <a:gd name="connsiteY231" fmla="*/ 713870 h 4031223"/>
                <a:gd name="connsiteX232" fmla="*/ 754883 w 3021971"/>
                <a:gd name="connsiteY232" fmla="*/ 664515 h 4031223"/>
                <a:gd name="connsiteX233" fmla="*/ 735281 w 3021971"/>
                <a:gd name="connsiteY233" fmla="*/ 623132 h 4031223"/>
                <a:gd name="connsiteX234" fmla="*/ 674295 w 3021971"/>
                <a:gd name="connsiteY234" fmla="*/ 631104 h 4031223"/>
                <a:gd name="connsiteX235" fmla="*/ 627119 w 3021971"/>
                <a:gd name="connsiteY235" fmla="*/ 635460 h 4031223"/>
                <a:gd name="connsiteX236" fmla="*/ 592270 w 3021971"/>
                <a:gd name="connsiteY236" fmla="*/ 644172 h 4031223"/>
                <a:gd name="connsiteX237" fmla="*/ 577024 w 3021971"/>
                <a:gd name="connsiteY237" fmla="*/ 635460 h 4031223"/>
                <a:gd name="connsiteX238" fmla="*/ 508067 w 3021971"/>
                <a:gd name="connsiteY238" fmla="*/ 635460 h 4031223"/>
                <a:gd name="connsiteX239" fmla="*/ 471780 w 3021971"/>
                <a:gd name="connsiteY239" fmla="*/ 670309 h 4031223"/>
                <a:gd name="connsiteX240" fmla="*/ 446384 w 3021971"/>
                <a:gd name="connsiteY240" fmla="*/ 677584 h 4031223"/>
                <a:gd name="connsiteX241" fmla="*/ 460193 w 3021971"/>
                <a:gd name="connsiteY241" fmla="*/ 705898 h 4031223"/>
                <a:gd name="connsiteX242" fmla="*/ 463112 w 3021971"/>
                <a:gd name="connsiteY242" fmla="*/ 721885 h 4031223"/>
                <a:gd name="connsiteX243" fmla="*/ 436234 w 3021971"/>
                <a:gd name="connsiteY243" fmla="*/ 723323 h 4031223"/>
                <a:gd name="connsiteX244" fmla="*/ 417372 w 3021971"/>
                <a:gd name="connsiteY244" fmla="*/ 779952 h 4031223"/>
                <a:gd name="connsiteX245" fmla="*/ 435537 w 3021971"/>
                <a:gd name="connsiteY245" fmla="*/ 819157 h 4031223"/>
                <a:gd name="connsiteX246" fmla="*/ 487811 w 3021971"/>
                <a:gd name="connsiteY246" fmla="*/ 819897 h 4031223"/>
                <a:gd name="connsiteX247" fmla="*/ 479839 w 3021971"/>
                <a:gd name="connsiteY247" fmla="*/ 905582 h 4031223"/>
                <a:gd name="connsiteX248" fmla="*/ 478401 w 3021971"/>
                <a:gd name="connsiteY248" fmla="*/ 944787 h 4031223"/>
                <a:gd name="connsiteX249" fmla="*/ 481320 w 3021971"/>
                <a:gd name="connsiteY249" fmla="*/ 998497 h 4031223"/>
                <a:gd name="connsiteX250" fmla="*/ 431225 w 3021971"/>
                <a:gd name="connsiteY250" fmla="*/ 1084182 h 4031223"/>
                <a:gd name="connsiteX251" fmla="*/ 426128 w 3021971"/>
                <a:gd name="connsiteY251" fmla="*/ 1184372 h 4031223"/>
                <a:gd name="connsiteX252" fmla="*/ 411622 w 3021971"/>
                <a:gd name="connsiteY252" fmla="*/ 1186550 h 4031223"/>
                <a:gd name="connsiteX253" fmla="*/ 394939 w 3021971"/>
                <a:gd name="connsiteY253" fmla="*/ 1185810 h 4031223"/>
                <a:gd name="connsiteX254" fmla="*/ 382611 w 3021971"/>
                <a:gd name="connsiteY254" fmla="*/ 1172742 h 4031223"/>
                <a:gd name="connsiteX255" fmla="*/ 349940 w 3021971"/>
                <a:gd name="connsiteY255" fmla="*/ 1170563 h 4031223"/>
                <a:gd name="connsiteX256" fmla="*/ 325982 w 3021971"/>
                <a:gd name="connsiteY256" fmla="*/ 1177838 h 4031223"/>
                <a:gd name="connsiteX257" fmla="*/ 312913 w 3021971"/>
                <a:gd name="connsiteY257" fmla="*/ 1205412 h 4031223"/>
                <a:gd name="connsiteX258" fmla="*/ 318707 w 3021971"/>
                <a:gd name="connsiteY258" fmla="*/ 1222096 h 4031223"/>
                <a:gd name="connsiteX259" fmla="*/ 307076 w 3021971"/>
                <a:gd name="connsiteY259" fmla="*/ 1230808 h 4031223"/>
                <a:gd name="connsiteX260" fmla="*/ 304898 w 3021971"/>
                <a:gd name="connsiteY260" fmla="*/ 1255507 h 4031223"/>
                <a:gd name="connsiteX261" fmla="*/ 320885 w 3021971"/>
                <a:gd name="connsiteY261" fmla="*/ 1283822 h 4031223"/>
                <a:gd name="connsiteX262" fmla="*/ 355734 w 3021971"/>
                <a:gd name="connsiteY262" fmla="*/ 1286000 h 4031223"/>
                <a:gd name="connsiteX263" fmla="*/ 368802 w 3021971"/>
                <a:gd name="connsiteY263" fmla="*/ 1297631 h 4031223"/>
                <a:gd name="connsiteX264" fmla="*/ 385486 w 3021971"/>
                <a:gd name="connsiteY264" fmla="*/ 1299068 h 4031223"/>
                <a:gd name="connsiteX265" fmla="*/ 392020 w 3021971"/>
                <a:gd name="connsiteY265" fmla="*/ 1288178 h 4031223"/>
                <a:gd name="connsiteX266" fmla="*/ 402910 w 3021971"/>
                <a:gd name="connsiteY266" fmla="*/ 1296890 h 4031223"/>
                <a:gd name="connsiteX267" fmla="*/ 418897 w 3021971"/>
                <a:gd name="connsiteY267" fmla="*/ 1320849 h 4031223"/>
                <a:gd name="connsiteX268" fmla="*/ 413104 w 3021971"/>
                <a:gd name="connsiteY268" fmla="*/ 1352779 h 4031223"/>
                <a:gd name="connsiteX269" fmla="*/ 408007 w 3021971"/>
                <a:gd name="connsiteY269" fmla="*/ 1375997 h 4031223"/>
                <a:gd name="connsiteX270" fmla="*/ 412363 w 3021971"/>
                <a:gd name="connsiteY270" fmla="*/ 1393422 h 4031223"/>
                <a:gd name="connsiteX271" fmla="*/ 389842 w 3021971"/>
                <a:gd name="connsiteY271" fmla="*/ 1404312 h 4031223"/>
                <a:gd name="connsiteX272" fmla="*/ 388404 w 3021971"/>
                <a:gd name="connsiteY272" fmla="*/ 1419558 h 4031223"/>
                <a:gd name="connsiteX273" fmla="*/ 368061 w 3021971"/>
                <a:gd name="connsiteY273" fmla="*/ 1420996 h 4031223"/>
                <a:gd name="connsiteX274" fmla="*/ 347718 w 3021971"/>
                <a:gd name="connsiteY274" fmla="*/ 1450748 h 4031223"/>
                <a:gd name="connsiteX275" fmla="*/ 323760 w 3021971"/>
                <a:gd name="connsiteY275" fmla="*/ 1452185 h 4031223"/>
                <a:gd name="connsiteX276" fmla="*/ 317226 w 3021971"/>
                <a:gd name="connsiteY276" fmla="*/ 1465254 h 4031223"/>
                <a:gd name="connsiteX277" fmla="*/ 296883 w 3021971"/>
                <a:gd name="connsiteY277" fmla="*/ 1477581 h 4031223"/>
                <a:gd name="connsiteX278" fmla="*/ 299061 w 3021971"/>
                <a:gd name="connsiteY278" fmla="*/ 1500799 h 4031223"/>
                <a:gd name="connsiteX279" fmla="*/ 331732 w 3021971"/>
                <a:gd name="connsiteY279" fmla="*/ 1534211 h 4031223"/>
                <a:gd name="connsiteX280" fmla="*/ 299061 w 3021971"/>
                <a:gd name="connsiteY280" fmla="*/ 1563963 h 4031223"/>
                <a:gd name="connsiteX281" fmla="*/ 267828 w 3021971"/>
                <a:gd name="connsiteY281" fmla="*/ 1561044 h 4031223"/>
                <a:gd name="connsiteX282" fmla="*/ 230060 w 3021971"/>
                <a:gd name="connsiteY282" fmla="*/ 1589359 h 4031223"/>
                <a:gd name="connsiteX283" fmla="*/ 207539 w 3021971"/>
                <a:gd name="connsiteY283" fmla="*/ 1579906 h 4031223"/>
                <a:gd name="connsiteX284" fmla="*/ 193730 w 3021971"/>
                <a:gd name="connsiteY284" fmla="*/ 1595893 h 4031223"/>
                <a:gd name="connsiteX285" fmla="*/ 170512 w 3021971"/>
                <a:gd name="connsiteY285" fmla="*/ 1596634 h 4031223"/>
                <a:gd name="connsiteX286" fmla="*/ 168334 w 3021971"/>
                <a:gd name="connsiteY286" fmla="*/ 1579209 h 4031223"/>
                <a:gd name="connsiteX287" fmla="*/ 143635 w 3021971"/>
                <a:gd name="connsiteY287" fmla="*/ 1581387 h 4031223"/>
                <a:gd name="connsiteX288" fmla="*/ 129826 w 3021971"/>
                <a:gd name="connsiteY288" fmla="*/ 1557429 h 4031223"/>
                <a:gd name="connsiteX289" fmla="*/ 108046 w 3021971"/>
                <a:gd name="connsiteY289" fmla="*/ 1569060 h 4031223"/>
                <a:gd name="connsiteX290" fmla="*/ 116017 w 3021971"/>
                <a:gd name="connsiteY290" fmla="*/ 1587921 h 4031223"/>
                <a:gd name="connsiteX291" fmla="*/ 98593 w 3021971"/>
                <a:gd name="connsiteY291" fmla="*/ 1586484 h 4031223"/>
                <a:gd name="connsiteX292" fmla="*/ 89881 w 3021971"/>
                <a:gd name="connsiteY292" fmla="*/ 1577772 h 4031223"/>
                <a:gd name="connsiteX293" fmla="*/ 76072 w 3021971"/>
                <a:gd name="connsiteY293" fmla="*/ 1589402 h 4031223"/>
                <a:gd name="connsiteX294" fmla="*/ 52854 w 3021971"/>
                <a:gd name="connsiteY294" fmla="*/ 1590840 h 4031223"/>
                <a:gd name="connsiteX295" fmla="*/ 51416 w 3021971"/>
                <a:gd name="connsiteY295" fmla="*/ 1620592 h 4031223"/>
                <a:gd name="connsiteX296" fmla="*/ 52854 w 3021971"/>
                <a:gd name="connsiteY296" fmla="*/ 1628564 h 4031223"/>
                <a:gd name="connsiteX297" fmla="*/ 46320 w 3021971"/>
                <a:gd name="connsiteY297" fmla="*/ 1643810 h 4031223"/>
                <a:gd name="connsiteX298" fmla="*/ 70278 w 3021971"/>
                <a:gd name="connsiteY298" fmla="*/ 1652522 h 4031223"/>
                <a:gd name="connsiteX299" fmla="*/ 70278 w 3021971"/>
                <a:gd name="connsiteY299" fmla="*/ 1682275 h 4031223"/>
                <a:gd name="connsiteX300" fmla="*/ 93496 w 3021971"/>
                <a:gd name="connsiteY300" fmla="*/ 1691727 h 4031223"/>
                <a:gd name="connsiteX301" fmla="*/ 91318 w 3021971"/>
                <a:gd name="connsiteY301" fmla="*/ 1715686 h 4031223"/>
                <a:gd name="connsiteX302" fmla="*/ 124730 w 3021971"/>
                <a:gd name="connsiteY302" fmla="*/ 1767959 h 4031223"/>
                <a:gd name="connsiteX303" fmla="*/ 121114 w 3021971"/>
                <a:gd name="connsiteY303" fmla="*/ 1850725 h 4031223"/>
                <a:gd name="connsiteX304" fmla="*/ 72456 w 3021971"/>
                <a:gd name="connsiteY304" fmla="*/ 1906614 h 4031223"/>
                <a:gd name="connsiteX305" fmla="*/ 68841 w 3021971"/>
                <a:gd name="connsiteY305" fmla="*/ 1942203 h 4031223"/>
                <a:gd name="connsiteX306" fmla="*/ 95718 w 3021971"/>
                <a:gd name="connsiteY306" fmla="*/ 1944381 h 4031223"/>
                <a:gd name="connsiteX307" fmla="*/ 87746 w 3021971"/>
                <a:gd name="connsiteY307" fmla="*/ 1956012 h 4031223"/>
                <a:gd name="connsiteX308" fmla="*/ 31858 w 3021971"/>
                <a:gd name="connsiteY308" fmla="*/ 1993039 h 4031223"/>
                <a:gd name="connsiteX309" fmla="*/ 25323 w 3021971"/>
                <a:gd name="connsiteY309" fmla="*/ 2003188 h 4031223"/>
                <a:gd name="connsiteX310" fmla="*/ 16611 w 3021971"/>
                <a:gd name="connsiteY310" fmla="*/ 1996654 h 4031223"/>
                <a:gd name="connsiteX311" fmla="*/ 3543 w 3021971"/>
                <a:gd name="connsiteY311" fmla="*/ 2004626 h 4031223"/>
                <a:gd name="connsiteX312" fmla="*/ 3543 w 3021971"/>
                <a:gd name="connsiteY312" fmla="*/ 2045268 h 4031223"/>
                <a:gd name="connsiteX313" fmla="*/ 39829 w 3021971"/>
                <a:gd name="connsiteY313" fmla="*/ 2048884 h 4031223"/>
                <a:gd name="connsiteX314" fmla="*/ 65966 w 3021971"/>
                <a:gd name="connsiteY314" fmla="*/ 2082295 h 4031223"/>
                <a:gd name="connsiteX315" fmla="*/ 65966 w 3021971"/>
                <a:gd name="connsiteY315" fmla="*/ 2094623 h 4031223"/>
                <a:gd name="connsiteX316" fmla="*/ 31858 w 3021971"/>
                <a:gd name="connsiteY316" fmla="*/ 2136006 h 4031223"/>
                <a:gd name="connsiteX317" fmla="*/ 44926 w 3021971"/>
                <a:gd name="connsiteY317" fmla="*/ 2185361 h 4031223"/>
                <a:gd name="connsiteX318" fmla="*/ 71063 w 3021971"/>
                <a:gd name="connsiteY318" fmla="*/ 2189717 h 4031223"/>
                <a:gd name="connsiteX319" fmla="*/ 84131 w 3021971"/>
                <a:gd name="connsiteY319" fmla="*/ 2230359 h 4031223"/>
                <a:gd name="connsiteX320" fmla="*/ 106652 w 3021971"/>
                <a:gd name="connsiteY320" fmla="*/ 2232537 h 4031223"/>
                <a:gd name="connsiteX321" fmla="*/ 115364 w 3021971"/>
                <a:gd name="connsiteY321" fmla="*/ 2247043 h 4031223"/>
                <a:gd name="connsiteX322" fmla="*/ 87049 w 3021971"/>
                <a:gd name="connsiteY322" fmla="*/ 2270261 h 4031223"/>
                <a:gd name="connsiteX323" fmla="*/ 100858 w 3021971"/>
                <a:gd name="connsiteY323" fmla="*/ 2301494 h 4031223"/>
                <a:gd name="connsiteX324" fmla="*/ 132788 w 3021971"/>
                <a:gd name="connsiteY324" fmla="*/ 2305110 h 4031223"/>
                <a:gd name="connsiteX325" fmla="*/ 136404 w 3021971"/>
                <a:gd name="connsiteY325" fmla="*/ 2324712 h 4031223"/>
                <a:gd name="connsiteX326" fmla="*/ 143679 w 3021971"/>
                <a:gd name="connsiteY326" fmla="*/ 2339218 h 4031223"/>
                <a:gd name="connsiteX327" fmla="*/ 136404 w 3021971"/>
                <a:gd name="connsiteY327" fmla="*/ 2363917 h 4031223"/>
                <a:gd name="connsiteX328" fmla="*/ 152391 w 3021971"/>
                <a:gd name="connsiteY328" fmla="*/ 2379904 h 4031223"/>
                <a:gd name="connsiteX329" fmla="*/ 146597 w 3021971"/>
                <a:gd name="connsiteY329" fmla="*/ 2393713 h 4031223"/>
                <a:gd name="connsiteX330" fmla="*/ 122639 w 3021971"/>
                <a:gd name="connsiteY330" fmla="*/ 2391535 h 4031223"/>
                <a:gd name="connsiteX331" fmla="*/ 114667 w 3021971"/>
                <a:gd name="connsiteY331" fmla="*/ 2419849 h 4031223"/>
                <a:gd name="connsiteX332" fmla="*/ 90709 w 3021971"/>
                <a:gd name="connsiteY332" fmla="*/ 2422027 h 4031223"/>
                <a:gd name="connsiteX333" fmla="*/ 76203 w 3021971"/>
                <a:gd name="connsiteY333" fmla="*/ 2432918 h 4031223"/>
                <a:gd name="connsiteX334" fmla="*/ 74765 w 3021971"/>
                <a:gd name="connsiteY334" fmla="*/ 2460492 h 4031223"/>
                <a:gd name="connsiteX335" fmla="*/ 62437 w 3021971"/>
                <a:gd name="connsiteY335" fmla="*/ 2467766 h 4031223"/>
                <a:gd name="connsiteX336" fmla="*/ 51547 w 3021971"/>
                <a:gd name="connsiteY336" fmla="*/ 2498259 h 4031223"/>
                <a:gd name="connsiteX337" fmla="*/ 51547 w 3021971"/>
                <a:gd name="connsiteY337" fmla="*/ 2538205 h 4031223"/>
                <a:gd name="connsiteX338" fmla="*/ 82040 w 3021971"/>
                <a:gd name="connsiteY338" fmla="*/ 2589040 h 4031223"/>
                <a:gd name="connsiteX339" fmla="*/ 82040 w 3021971"/>
                <a:gd name="connsiteY339" fmla="*/ 2607902 h 4031223"/>
                <a:gd name="connsiteX340" fmla="*/ 138669 w 3021971"/>
                <a:gd name="connsiteY340" fmla="*/ 2660916 h 4031223"/>
                <a:gd name="connsiteX341" fmla="*/ 159709 w 3021971"/>
                <a:gd name="connsiteY341" fmla="*/ 2664532 h 4031223"/>
                <a:gd name="connsiteX342" fmla="*/ 175696 w 3021971"/>
                <a:gd name="connsiteY342" fmla="*/ 2672503 h 4031223"/>
                <a:gd name="connsiteX343" fmla="*/ 173518 w 3021971"/>
                <a:gd name="connsiteY343" fmla="*/ 2708093 h 4031223"/>
                <a:gd name="connsiteX344" fmla="*/ 148122 w 3021971"/>
                <a:gd name="connsiteY344" fmla="*/ 2733489 h 4031223"/>
                <a:gd name="connsiteX345" fmla="*/ 145944 w 3021971"/>
                <a:gd name="connsiteY345" fmla="*/ 2753832 h 4031223"/>
                <a:gd name="connsiteX346" fmla="*/ 122726 w 3021971"/>
                <a:gd name="connsiteY346" fmla="*/ 2779228 h 4031223"/>
                <a:gd name="connsiteX347" fmla="*/ 122726 w 3021971"/>
                <a:gd name="connsiteY347" fmla="*/ 2846747 h 4031223"/>
                <a:gd name="connsiteX348" fmla="*/ 155397 w 3021971"/>
                <a:gd name="connsiteY348" fmla="*/ 2843132 h 4031223"/>
                <a:gd name="connsiteX349" fmla="*/ 177177 w 3021971"/>
                <a:gd name="connsiteY349" fmla="*/ 2867090 h 4031223"/>
                <a:gd name="connsiteX350" fmla="*/ 177177 w 3021971"/>
                <a:gd name="connsiteY350" fmla="*/ 2885952 h 4031223"/>
                <a:gd name="connsiteX351" fmla="*/ 188808 w 3021971"/>
                <a:gd name="connsiteY351" fmla="*/ 2887390 h 4031223"/>
                <a:gd name="connsiteX352" fmla="*/ 188808 w 3021971"/>
                <a:gd name="connsiteY352" fmla="*/ 2908430 h 4031223"/>
                <a:gd name="connsiteX353" fmla="*/ 218560 w 3021971"/>
                <a:gd name="connsiteY353" fmla="*/ 2941100 h 4031223"/>
                <a:gd name="connsiteX354" fmla="*/ 218560 w 3021971"/>
                <a:gd name="connsiteY354" fmla="*/ 2962140 h 4031223"/>
                <a:gd name="connsiteX355" fmla="*/ 236725 w 3021971"/>
                <a:gd name="connsiteY355" fmla="*/ 2981743 h 4031223"/>
                <a:gd name="connsiteX356" fmla="*/ 236725 w 3021971"/>
                <a:gd name="connsiteY356" fmla="*/ 3010798 h 4031223"/>
                <a:gd name="connsiteX357" fmla="*/ 263602 w 3021971"/>
                <a:gd name="connsiteY357" fmla="*/ 3021688 h 4031223"/>
                <a:gd name="connsiteX358" fmla="*/ 283945 w 3021971"/>
                <a:gd name="connsiteY358" fmla="*/ 3018073 h 4031223"/>
                <a:gd name="connsiteX359" fmla="*/ 293398 w 3021971"/>
                <a:gd name="connsiteY359" fmla="*/ 2986839 h 4031223"/>
                <a:gd name="connsiteX360" fmla="*/ 320972 w 3021971"/>
                <a:gd name="connsiteY360" fmla="*/ 2987580 h 4031223"/>
                <a:gd name="connsiteX361" fmla="*/ 341315 w 3021971"/>
                <a:gd name="connsiteY361" fmla="*/ 3028222 h 4031223"/>
                <a:gd name="connsiteX362" fmla="*/ 350027 w 3021971"/>
                <a:gd name="connsiteY362" fmla="*/ 3047084 h 4031223"/>
                <a:gd name="connsiteX363" fmla="*/ 368889 w 3021971"/>
                <a:gd name="connsiteY363" fmla="*/ 3023866 h 4031223"/>
                <a:gd name="connsiteX364" fmla="*/ 383395 w 3021971"/>
                <a:gd name="connsiteY364" fmla="*/ 3039113 h 4031223"/>
                <a:gd name="connsiteX365" fmla="*/ 439284 w 3021971"/>
                <a:gd name="connsiteY365" fmla="*/ 3043469 h 4031223"/>
                <a:gd name="connsiteX366" fmla="*/ 467598 w 3021971"/>
                <a:gd name="connsiteY366" fmla="*/ 3017332 h 4031223"/>
                <a:gd name="connsiteX367" fmla="*/ 493735 w 3021971"/>
                <a:gd name="connsiteY367" fmla="*/ 3021688 h 4031223"/>
                <a:gd name="connsiteX368" fmla="*/ 519131 w 3021971"/>
                <a:gd name="connsiteY368" fmla="*/ 3059456 h 4031223"/>
                <a:gd name="connsiteX369" fmla="*/ 547446 w 3021971"/>
                <a:gd name="connsiteY369" fmla="*/ 3087030 h 4031223"/>
                <a:gd name="connsiteX370" fmla="*/ 596800 w 3021971"/>
                <a:gd name="connsiteY370" fmla="*/ 3090645 h 4031223"/>
                <a:gd name="connsiteX371" fmla="*/ 609128 w 3021971"/>
                <a:gd name="connsiteY371" fmla="*/ 3083371 h 4031223"/>
                <a:gd name="connsiteX372" fmla="*/ 617100 w 3021971"/>
                <a:gd name="connsiteY372" fmla="*/ 3094261 h 4031223"/>
                <a:gd name="connsiteX373" fmla="*/ 638140 w 3021971"/>
                <a:gd name="connsiteY373" fmla="*/ 3095698 h 4031223"/>
                <a:gd name="connsiteX374" fmla="*/ 641755 w 3021971"/>
                <a:gd name="connsiteY374" fmla="*/ 3086986 h 4031223"/>
                <a:gd name="connsiteX375" fmla="*/ 656261 w 3021971"/>
                <a:gd name="connsiteY375" fmla="*/ 3089164 h 4031223"/>
                <a:gd name="connsiteX376" fmla="*/ 659877 w 3021971"/>
                <a:gd name="connsiteY376" fmla="*/ 3095698 h 4031223"/>
                <a:gd name="connsiteX377" fmla="*/ 700519 w 3021971"/>
                <a:gd name="connsiteY377" fmla="*/ 3120397 h 4031223"/>
                <a:gd name="connsiteX378" fmla="*/ 724478 w 3021971"/>
                <a:gd name="connsiteY378" fmla="*/ 3124754 h 4031223"/>
                <a:gd name="connsiteX379" fmla="*/ 733190 w 3021971"/>
                <a:gd name="connsiteY379" fmla="*/ 3136384 h 4031223"/>
                <a:gd name="connsiteX380" fmla="*/ 704135 w 3021971"/>
                <a:gd name="connsiteY380" fmla="*/ 3203904 h 4031223"/>
                <a:gd name="connsiteX381" fmla="*/ 673642 w 3021971"/>
                <a:gd name="connsiteY381" fmla="*/ 3219891 h 4031223"/>
                <a:gd name="connsiteX382" fmla="*/ 670723 w 3021971"/>
                <a:gd name="connsiteY382" fmla="*/ 3232219 h 4031223"/>
                <a:gd name="connsiteX383" fmla="*/ 651861 w 3021971"/>
                <a:gd name="connsiteY383" fmla="*/ 3238012 h 4031223"/>
                <a:gd name="connsiteX384" fmla="*/ 648943 w 3021971"/>
                <a:gd name="connsiteY384" fmla="*/ 3255437 h 4031223"/>
                <a:gd name="connsiteX385" fmla="*/ 599588 w 3021971"/>
                <a:gd name="connsiteY385" fmla="*/ 3306969 h 4031223"/>
                <a:gd name="connsiteX386" fmla="*/ 596670 w 3021971"/>
                <a:gd name="connsiteY386" fmla="*/ 3354886 h 4031223"/>
                <a:gd name="connsiteX387" fmla="*/ 586520 w 3021971"/>
                <a:gd name="connsiteY387" fmla="*/ 3365777 h 4031223"/>
                <a:gd name="connsiteX388" fmla="*/ 584342 w 3021971"/>
                <a:gd name="connsiteY388" fmla="*/ 3391173 h 4031223"/>
                <a:gd name="connsiteX389" fmla="*/ 568355 w 3021971"/>
                <a:gd name="connsiteY389" fmla="*/ 3416569 h 4031223"/>
                <a:gd name="connsiteX390" fmla="*/ 565436 w 3021971"/>
                <a:gd name="connsiteY390" fmla="*/ 3457952 h 4031223"/>
                <a:gd name="connsiteX391" fmla="*/ 553109 w 3021971"/>
                <a:gd name="connsiteY391" fmla="*/ 3467404 h 4031223"/>
                <a:gd name="connsiteX392" fmla="*/ 552368 w 3021971"/>
                <a:gd name="connsiteY392" fmla="*/ 3494978 h 4031223"/>
                <a:gd name="connsiteX393" fmla="*/ 526231 w 3021971"/>
                <a:gd name="connsiteY393" fmla="*/ 3524731 h 4031223"/>
                <a:gd name="connsiteX394" fmla="*/ 526231 w 3021971"/>
                <a:gd name="connsiteY394" fmla="*/ 3547252 h 4031223"/>
                <a:gd name="connsiteX395" fmla="*/ 508067 w 3021971"/>
                <a:gd name="connsiteY395" fmla="*/ 3566854 h 4031223"/>
                <a:gd name="connsiteX396" fmla="*/ 510985 w 3021971"/>
                <a:gd name="connsiteY396" fmla="*/ 3612593 h 4031223"/>
                <a:gd name="connsiteX397" fmla="*/ 521875 w 3021971"/>
                <a:gd name="connsiteY397" fmla="*/ 3643086 h 4031223"/>
                <a:gd name="connsiteX398" fmla="*/ 494998 w 3021971"/>
                <a:gd name="connsiteY398" fmla="*/ 3673578 h 4031223"/>
                <a:gd name="connsiteX399" fmla="*/ 492820 w 3021971"/>
                <a:gd name="connsiteY399" fmla="*/ 3717139 h 4031223"/>
                <a:gd name="connsiteX400" fmla="*/ 479011 w 3021971"/>
                <a:gd name="connsiteY400" fmla="*/ 3740358 h 4031223"/>
                <a:gd name="connsiteX401" fmla="*/ 491339 w 3021971"/>
                <a:gd name="connsiteY401" fmla="*/ 3754863 h 4031223"/>
                <a:gd name="connsiteX402" fmla="*/ 479011 w 3021971"/>
                <a:gd name="connsiteY402" fmla="*/ 3767932 h 4031223"/>
                <a:gd name="connsiteX403" fmla="*/ 479011 w 3021971"/>
                <a:gd name="connsiteY403" fmla="*/ 3799165 h 4031223"/>
                <a:gd name="connsiteX404" fmla="*/ 508764 w 3021971"/>
                <a:gd name="connsiteY404" fmla="*/ 3845644 h 4031223"/>
                <a:gd name="connsiteX405" fmla="*/ 525317 w 3021971"/>
                <a:gd name="connsiteY405" fmla="*/ 3847822 h 4031223"/>
                <a:gd name="connsiteX406" fmla="*/ 531284 w 3021971"/>
                <a:gd name="connsiteY406" fmla="*/ 3836192 h 4031223"/>
                <a:gd name="connsiteX407" fmla="*/ 537819 w 3021971"/>
                <a:gd name="connsiteY407" fmla="*/ 3847822 h 4031223"/>
                <a:gd name="connsiteX408" fmla="*/ 526188 w 3021971"/>
                <a:gd name="connsiteY408" fmla="*/ 3857275 h 4031223"/>
                <a:gd name="connsiteX409" fmla="*/ 531284 w 3021971"/>
                <a:gd name="connsiteY409" fmla="*/ 3877618 h 4031223"/>
                <a:gd name="connsiteX410" fmla="*/ 558162 w 3021971"/>
                <a:gd name="connsiteY410" fmla="*/ 3879796 h 4031223"/>
                <a:gd name="connsiteX411" fmla="*/ 558162 w 3021971"/>
                <a:gd name="connsiteY411" fmla="*/ 3874003 h 4031223"/>
                <a:gd name="connsiteX412" fmla="*/ 572667 w 3021971"/>
                <a:gd name="connsiteY412" fmla="*/ 3872565 h 4031223"/>
                <a:gd name="connsiteX413" fmla="*/ 590832 w 3021971"/>
                <a:gd name="connsiteY413" fmla="*/ 3849347 h 4031223"/>
                <a:gd name="connsiteX414" fmla="*/ 617709 w 3021971"/>
                <a:gd name="connsiteY414" fmla="*/ 3852266 h 4031223"/>
                <a:gd name="connsiteX415" fmla="*/ 621325 w 3021971"/>
                <a:gd name="connsiteY415" fmla="*/ 3868253 h 4031223"/>
                <a:gd name="connsiteX416" fmla="*/ 677214 w 3021971"/>
                <a:gd name="connsiteY416" fmla="*/ 3873349 h 4031223"/>
                <a:gd name="connsiteX417" fmla="*/ 718597 w 3021971"/>
                <a:gd name="connsiteY417" fmla="*/ 3842116 h 4031223"/>
                <a:gd name="connsiteX418" fmla="*/ 749089 w 3021971"/>
                <a:gd name="connsiteY418" fmla="*/ 3845732 h 4031223"/>
                <a:gd name="connsiteX419" fmla="*/ 765076 w 3021971"/>
                <a:gd name="connsiteY419" fmla="*/ 3866075 h 4031223"/>
                <a:gd name="connsiteX420" fmla="*/ 789035 w 3021971"/>
                <a:gd name="connsiteY420" fmla="*/ 3866075 h 4031223"/>
                <a:gd name="connsiteX421" fmla="*/ 795569 w 3021971"/>
                <a:gd name="connsiteY421" fmla="*/ 3862459 h 4031223"/>
                <a:gd name="connsiteX422" fmla="*/ 810075 w 3021971"/>
                <a:gd name="connsiteY422" fmla="*/ 3866075 h 4031223"/>
                <a:gd name="connsiteX423" fmla="*/ 838390 w 3021971"/>
                <a:gd name="connsiteY423" fmla="*/ 3833404 h 4031223"/>
                <a:gd name="connsiteX424" fmla="*/ 807156 w 3021971"/>
                <a:gd name="connsiteY424" fmla="*/ 3810186 h 4031223"/>
                <a:gd name="connsiteX425" fmla="*/ 807156 w 3021971"/>
                <a:gd name="connsiteY425" fmla="*/ 3792021 h 4031223"/>
                <a:gd name="connsiteX426" fmla="*/ 822403 w 3021971"/>
                <a:gd name="connsiteY426" fmla="*/ 3776775 h 4031223"/>
                <a:gd name="connsiteX427" fmla="*/ 828196 w 3021971"/>
                <a:gd name="connsiteY427" fmla="*/ 3763706 h 4031223"/>
                <a:gd name="connsiteX428" fmla="*/ 848539 w 3021971"/>
                <a:gd name="connsiteY428" fmla="*/ 3761528 h 4031223"/>
                <a:gd name="connsiteX429" fmla="*/ 868142 w 3021971"/>
                <a:gd name="connsiteY429" fmla="*/ 3744104 h 4031223"/>
                <a:gd name="connsiteX430" fmla="*/ 874676 w 3021971"/>
                <a:gd name="connsiteY430" fmla="*/ 3760091 h 4031223"/>
                <a:gd name="connsiteX431" fmla="*/ 897850 w 3021971"/>
                <a:gd name="connsiteY431" fmla="*/ 3757172 h 4031223"/>
                <a:gd name="connsiteX432" fmla="*/ 908044 w 3021971"/>
                <a:gd name="connsiteY432" fmla="*/ 3775337 h 4031223"/>
                <a:gd name="connsiteX433" fmla="*/ 897894 w 3021971"/>
                <a:gd name="connsiteY433" fmla="*/ 3795680 h 4031223"/>
                <a:gd name="connsiteX434" fmla="*/ 919674 w 3021971"/>
                <a:gd name="connsiteY434" fmla="*/ 3814542 h 4031223"/>
                <a:gd name="connsiteX435" fmla="*/ 934180 w 3021971"/>
                <a:gd name="connsiteY435" fmla="*/ 3813801 h 4031223"/>
                <a:gd name="connsiteX436" fmla="*/ 938536 w 3021971"/>
                <a:gd name="connsiteY436" fmla="*/ 3794199 h 4031223"/>
                <a:gd name="connsiteX437" fmla="*/ 958879 w 3021971"/>
                <a:gd name="connsiteY437" fmla="*/ 3794199 h 4031223"/>
                <a:gd name="connsiteX438" fmla="*/ 966851 w 3021971"/>
                <a:gd name="connsiteY438" fmla="*/ 3829788 h 4031223"/>
                <a:gd name="connsiteX439" fmla="*/ 991550 w 3021971"/>
                <a:gd name="connsiteY439" fmla="*/ 3830529 h 4031223"/>
                <a:gd name="connsiteX440" fmla="*/ 1015509 w 3021971"/>
                <a:gd name="connsiteY440" fmla="*/ 3813105 h 4031223"/>
                <a:gd name="connsiteX441" fmla="*/ 1041645 w 3021971"/>
                <a:gd name="connsiteY441" fmla="*/ 3813105 h 4031223"/>
                <a:gd name="connsiteX442" fmla="*/ 1061248 w 3021971"/>
                <a:gd name="connsiteY442" fmla="*/ 3826173 h 4031223"/>
                <a:gd name="connsiteX443" fmla="*/ 1110602 w 3021971"/>
                <a:gd name="connsiteY443" fmla="*/ 3830529 h 4031223"/>
                <a:gd name="connsiteX444" fmla="*/ 1205696 w 3021971"/>
                <a:gd name="connsiteY444" fmla="*/ 3892952 h 4031223"/>
                <a:gd name="connsiteX445" fmla="*/ 1256532 w 3021971"/>
                <a:gd name="connsiteY445" fmla="*/ 3898048 h 4031223"/>
                <a:gd name="connsiteX446" fmla="*/ 1275394 w 3021971"/>
                <a:gd name="connsiteY446" fmla="*/ 3882802 h 4031223"/>
                <a:gd name="connsiteX447" fmla="*/ 1281928 w 3021971"/>
                <a:gd name="connsiteY447" fmla="*/ 3863200 h 4031223"/>
                <a:gd name="connsiteX448" fmla="*/ 1292818 w 3021971"/>
                <a:gd name="connsiteY448" fmla="*/ 3863940 h 4031223"/>
                <a:gd name="connsiteX449" fmla="*/ 1292818 w 3021971"/>
                <a:gd name="connsiteY449" fmla="*/ 3876268 h 4031223"/>
                <a:gd name="connsiteX450" fmla="*/ 1302968 w 3021971"/>
                <a:gd name="connsiteY450" fmla="*/ 3887158 h 4031223"/>
                <a:gd name="connsiteX451" fmla="*/ 1330542 w 3021971"/>
                <a:gd name="connsiteY451" fmla="*/ 3890077 h 4031223"/>
                <a:gd name="connsiteX452" fmla="*/ 1353760 w 3021971"/>
                <a:gd name="connsiteY452" fmla="*/ 3898789 h 4031223"/>
                <a:gd name="connsiteX453" fmla="*/ 1354500 w 3021971"/>
                <a:gd name="connsiteY453" fmla="*/ 3916213 h 4031223"/>
                <a:gd name="connsiteX454" fmla="*/ 1384993 w 3021971"/>
                <a:gd name="connsiteY454" fmla="*/ 3927104 h 4031223"/>
                <a:gd name="connsiteX455" fmla="*/ 1392268 w 3021971"/>
                <a:gd name="connsiteY455" fmla="*/ 3940172 h 4031223"/>
                <a:gd name="connsiteX456" fmla="*/ 1385734 w 3021971"/>
                <a:gd name="connsiteY456" fmla="*/ 3946706 h 4031223"/>
                <a:gd name="connsiteX457" fmla="*/ 1393008 w 3021971"/>
                <a:gd name="connsiteY457" fmla="*/ 3977939 h 4031223"/>
                <a:gd name="connsiteX458" fmla="*/ 1418404 w 3021971"/>
                <a:gd name="connsiteY458" fmla="*/ 3978680 h 4031223"/>
                <a:gd name="connsiteX459" fmla="*/ 1430035 w 3021971"/>
                <a:gd name="connsiteY459" fmla="*/ 3967049 h 4031223"/>
                <a:gd name="connsiteX460" fmla="*/ 1433651 w 3021971"/>
                <a:gd name="connsiteY460" fmla="*/ 3982295 h 4031223"/>
                <a:gd name="connsiteX461" fmla="*/ 1432910 w 3021971"/>
                <a:gd name="connsiteY461" fmla="*/ 4004817 h 4031223"/>
                <a:gd name="connsiteX462" fmla="*/ 1417664 w 3021971"/>
                <a:gd name="connsiteY462" fmla="*/ 4016447 h 4031223"/>
                <a:gd name="connsiteX463" fmla="*/ 1426376 w 3021971"/>
                <a:gd name="connsiteY463" fmla="*/ 4030256 h 4031223"/>
                <a:gd name="connsiteX464" fmla="*/ 1456869 w 3021971"/>
                <a:gd name="connsiteY464" fmla="*/ 4030256 h 4031223"/>
                <a:gd name="connsiteX465" fmla="*/ 1497511 w 3021971"/>
                <a:gd name="connsiteY465" fmla="*/ 3991051 h 4031223"/>
                <a:gd name="connsiteX466" fmla="*/ 1506964 w 3021971"/>
                <a:gd name="connsiteY466" fmla="*/ 3978724 h 4031223"/>
                <a:gd name="connsiteX467" fmla="*/ 1536019 w 3021971"/>
                <a:gd name="connsiteY467" fmla="*/ 3940956 h 4031223"/>
                <a:gd name="connsiteX468" fmla="*/ 1536019 w 3021971"/>
                <a:gd name="connsiteY468" fmla="*/ 3924969 h 4031223"/>
                <a:gd name="connsiteX469" fmla="*/ 1521513 w 3021971"/>
                <a:gd name="connsiteY469" fmla="*/ 3908982 h 4031223"/>
                <a:gd name="connsiteX470" fmla="*/ 1517898 w 3021971"/>
                <a:gd name="connsiteY470" fmla="*/ 3890120 h 4031223"/>
                <a:gd name="connsiteX471" fmla="*/ 1525869 w 3021971"/>
                <a:gd name="connsiteY471" fmla="*/ 3879230 h 4031223"/>
                <a:gd name="connsiteX472" fmla="*/ 1546212 w 3021971"/>
                <a:gd name="connsiteY472" fmla="*/ 3897395 h 4031223"/>
                <a:gd name="connsiteX473" fmla="*/ 1572349 w 3021971"/>
                <a:gd name="connsiteY473" fmla="*/ 3878533 h 4031223"/>
                <a:gd name="connsiteX474" fmla="*/ 1611554 w 3021971"/>
                <a:gd name="connsiteY474" fmla="*/ 3894520 h 4031223"/>
                <a:gd name="connsiteX475" fmla="*/ 1639868 w 3021971"/>
                <a:gd name="connsiteY475" fmla="*/ 3906151 h 4031223"/>
                <a:gd name="connsiteX476" fmla="*/ 1664568 w 3021971"/>
                <a:gd name="connsiteY476" fmla="*/ 3889467 h 4031223"/>
                <a:gd name="connsiteX477" fmla="*/ 1678376 w 3021971"/>
                <a:gd name="connsiteY477" fmla="*/ 3896001 h 4031223"/>
                <a:gd name="connsiteX478" fmla="*/ 1672583 w 3021971"/>
                <a:gd name="connsiteY478" fmla="*/ 3901795 h 4031223"/>
                <a:gd name="connsiteX479" fmla="*/ 1684910 w 3021971"/>
                <a:gd name="connsiteY479" fmla="*/ 3917781 h 4031223"/>
                <a:gd name="connsiteX480" fmla="*/ 1704513 w 3021971"/>
                <a:gd name="connsiteY480" fmla="*/ 3943918 h 4031223"/>
                <a:gd name="connsiteX481" fmla="*/ 1713225 w 3021971"/>
                <a:gd name="connsiteY481" fmla="*/ 3967877 h 4031223"/>
                <a:gd name="connsiteX482" fmla="*/ 1753868 w 3021971"/>
                <a:gd name="connsiteY482" fmla="*/ 3967877 h 4031223"/>
                <a:gd name="connsiteX483" fmla="*/ 1786538 w 3021971"/>
                <a:gd name="connsiteY483" fmla="*/ 3945356 h 4031223"/>
                <a:gd name="connsiteX484" fmla="*/ 1795251 w 3021971"/>
                <a:gd name="connsiteY484" fmla="*/ 3964218 h 4031223"/>
                <a:gd name="connsiteX485" fmla="*/ 1806141 w 3021971"/>
                <a:gd name="connsiteY485" fmla="*/ 3964218 h 4031223"/>
                <a:gd name="connsiteX486" fmla="*/ 1830099 w 3021971"/>
                <a:gd name="connsiteY486" fmla="*/ 3937341 h 4031223"/>
                <a:gd name="connsiteX487" fmla="*/ 1855495 w 3021971"/>
                <a:gd name="connsiteY487" fmla="*/ 3937341 h 4031223"/>
                <a:gd name="connsiteX488" fmla="*/ 1875838 w 3021971"/>
                <a:gd name="connsiteY488" fmla="*/ 3903232 h 4031223"/>
                <a:gd name="connsiteX489" fmla="*/ 1915043 w 3021971"/>
                <a:gd name="connsiteY489" fmla="*/ 3903973 h 4031223"/>
                <a:gd name="connsiteX490" fmla="*/ 1939742 w 3021971"/>
                <a:gd name="connsiteY490" fmla="*/ 3861849 h 4031223"/>
                <a:gd name="connsiteX491" fmla="*/ 1974591 w 3021971"/>
                <a:gd name="connsiteY491" fmla="*/ 3866946 h 4031223"/>
                <a:gd name="connsiteX492" fmla="*/ 1995631 w 3021971"/>
                <a:gd name="connsiteY492" fmla="*/ 3866946 h 4031223"/>
                <a:gd name="connsiteX493" fmla="*/ 2034836 w 3021971"/>
                <a:gd name="connsiteY493" fmla="*/ 3843728 h 4031223"/>
                <a:gd name="connsiteX494" fmla="*/ 2139382 w 3021971"/>
                <a:gd name="connsiteY494" fmla="*/ 3846647 h 4031223"/>
                <a:gd name="connsiteX495" fmla="*/ 2149532 w 3021971"/>
                <a:gd name="connsiteY495" fmla="*/ 3826303 h 4031223"/>
                <a:gd name="connsiteX496" fmla="*/ 2137204 w 3021971"/>
                <a:gd name="connsiteY496" fmla="*/ 3812495 h 4031223"/>
                <a:gd name="connsiteX497" fmla="*/ 2135767 w 3021971"/>
                <a:gd name="connsiteY497" fmla="*/ 3792152 h 4031223"/>
                <a:gd name="connsiteX498" fmla="*/ 2147398 w 3021971"/>
                <a:gd name="connsiteY498" fmla="*/ 3786358 h 4031223"/>
                <a:gd name="connsiteX499" fmla="*/ 2148835 w 3021971"/>
                <a:gd name="connsiteY499" fmla="*/ 3800864 h 4031223"/>
                <a:gd name="connsiteX500" fmla="*/ 2214917 w 3021971"/>
                <a:gd name="connsiteY500" fmla="*/ 3796508 h 4031223"/>
                <a:gd name="connsiteX501" fmla="*/ 2235957 w 3021971"/>
                <a:gd name="connsiteY501" fmla="*/ 3827741 h 4031223"/>
                <a:gd name="connsiteX502" fmla="*/ 2263531 w 3021971"/>
                <a:gd name="connsiteY502" fmla="*/ 3827000 h 4031223"/>
                <a:gd name="connsiteX503" fmla="*/ 2304914 w 3021971"/>
                <a:gd name="connsiteY503" fmla="*/ 3793589 h 4031223"/>
                <a:gd name="connsiteX504" fmla="*/ 2336147 w 3021971"/>
                <a:gd name="connsiteY504" fmla="*/ 3798686 h 4031223"/>
                <a:gd name="connsiteX505" fmla="*/ 2336888 w 3021971"/>
                <a:gd name="connsiteY505" fmla="*/ 3814673 h 4031223"/>
                <a:gd name="connsiteX506" fmla="*/ 2351394 w 3021971"/>
                <a:gd name="connsiteY506" fmla="*/ 3829179 h 4031223"/>
                <a:gd name="connsiteX507" fmla="*/ 2343422 w 3021971"/>
                <a:gd name="connsiteY507" fmla="*/ 3864027 h 4031223"/>
                <a:gd name="connsiteX508" fmla="*/ 2365943 w 3021971"/>
                <a:gd name="connsiteY508" fmla="*/ 3867643 h 4031223"/>
                <a:gd name="connsiteX509" fmla="*/ 2400792 w 3021971"/>
                <a:gd name="connsiteY509" fmla="*/ 3907588 h 4031223"/>
                <a:gd name="connsiteX510" fmla="*/ 2438559 w 3021971"/>
                <a:gd name="connsiteY510" fmla="*/ 3907588 h 4031223"/>
                <a:gd name="connsiteX511" fmla="*/ 2448012 w 3021971"/>
                <a:gd name="connsiteY511" fmla="*/ 3873480 h 4031223"/>
                <a:gd name="connsiteX512" fmla="*/ 2441478 w 3021971"/>
                <a:gd name="connsiteY512" fmla="*/ 3855315 h 4031223"/>
                <a:gd name="connsiteX513" fmla="*/ 2458902 w 3021971"/>
                <a:gd name="connsiteY513" fmla="*/ 3816110 h 4031223"/>
                <a:gd name="connsiteX514" fmla="*/ 2459643 w 3021971"/>
                <a:gd name="connsiteY514" fmla="*/ 3793589 h 4031223"/>
                <a:gd name="connsiteX515" fmla="*/ 2442219 w 3021971"/>
                <a:gd name="connsiteY515" fmla="*/ 3777602 h 4031223"/>
                <a:gd name="connsiteX516" fmla="*/ 2417519 w 3021971"/>
                <a:gd name="connsiteY516" fmla="*/ 3777602 h 4031223"/>
                <a:gd name="connsiteX517" fmla="*/ 2394302 w 3021971"/>
                <a:gd name="connsiteY517" fmla="*/ 3773987 h 4031223"/>
                <a:gd name="connsiteX518" fmla="*/ 2397220 w 3021971"/>
                <a:gd name="connsiteY518" fmla="*/ 3747109 h 4031223"/>
                <a:gd name="connsiteX519" fmla="*/ 2419741 w 3021971"/>
                <a:gd name="connsiteY519" fmla="*/ 3699933 h 4031223"/>
                <a:gd name="connsiteX520" fmla="*/ 2392167 w 3021971"/>
                <a:gd name="connsiteY520" fmla="*/ 3654935 h 4031223"/>
                <a:gd name="connsiteX521" fmla="*/ 2373305 w 3021971"/>
                <a:gd name="connsiteY521" fmla="*/ 3648400 h 4031223"/>
                <a:gd name="connsiteX522" fmla="*/ 2366030 w 3021971"/>
                <a:gd name="connsiteY522" fmla="*/ 3628798 h 4031223"/>
                <a:gd name="connsiteX523" fmla="*/ 2329744 w 3021971"/>
                <a:gd name="connsiteY523" fmla="*/ 3584496 h 4031223"/>
                <a:gd name="connsiteX524" fmla="*/ 2329744 w 3021971"/>
                <a:gd name="connsiteY524" fmla="*/ 3565634 h 4031223"/>
                <a:gd name="connsiteX525" fmla="*/ 2355140 w 3021971"/>
                <a:gd name="connsiteY525" fmla="*/ 3542416 h 4031223"/>
                <a:gd name="connsiteX526" fmla="*/ 2356578 w 3021971"/>
                <a:gd name="connsiteY526" fmla="*/ 3522814 h 4031223"/>
                <a:gd name="connsiteX527" fmla="*/ 2391426 w 3021971"/>
                <a:gd name="connsiteY527" fmla="*/ 3522814 h 4031223"/>
                <a:gd name="connsiteX528" fmla="*/ 2420482 w 3021971"/>
                <a:gd name="connsiteY528" fmla="*/ 3488706 h 4031223"/>
                <a:gd name="connsiteX529" fmla="*/ 2435728 w 3021971"/>
                <a:gd name="connsiteY529" fmla="*/ 3488706 h 4031223"/>
                <a:gd name="connsiteX530" fmla="*/ 2463302 w 3021971"/>
                <a:gd name="connsiteY530" fmla="*/ 3469103 h 4031223"/>
                <a:gd name="connsiteX531" fmla="*/ 2504685 w 3021971"/>
                <a:gd name="connsiteY531" fmla="*/ 3469103 h 4031223"/>
                <a:gd name="connsiteX532" fmla="*/ 2555521 w 3021971"/>
                <a:gd name="connsiteY532" fmla="*/ 3422624 h 4031223"/>
                <a:gd name="connsiteX533" fmla="*/ 2559877 w 3021971"/>
                <a:gd name="connsiteY533" fmla="*/ 3393569 h 4031223"/>
                <a:gd name="connsiteX534" fmla="*/ 2567848 w 3021971"/>
                <a:gd name="connsiteY534" fmla="*/ 3363076 h 4031223"/>
                <a:gd name="connsiteX535" fmla="*/ 2560574 w 3021971"/>
                <a:gd name="connsiteY535" fmla="*/ 3331146 h 4031223"/>
                <a:gd name="connsiteX536" fmla="*/ 2577998 w 3021971"/>
                <a:gd name="connsiteY536" fmla="*/ 3307927 h 4031223"/>
                <a:gd name="connsiteX537" fmla="*/ 2593985 w 3021971"/>
                <a:gd name="connsiteY537" fmla="*/ 3323915 h 4031223"/>
                <a:gd name="connsiteX538" fmla="*/ 2614328 w 3021971"/>
                <a:gd name="connsiteY538" fmla="*/ 3326833 h 4031223"/>
                <a:gd name="connsiteX539" fmla="*/ 2656452 w 3021971"/>
                <a:gd name="connsiteY539" fmla="*/ 3347176 h 4031223"/>
                <a:gd name="connsiteX540" fmla="*/ 2657889 w 3021971"/>
                <a:gd name="connsiteY540" fmla="*/ 3329752 h 4031223"/>
                <a:gd name="connsiteX541" fmla="*/ 2685463 w 3021971"/>
                <a:gd name="connsiteY541" fmla="*/ 3305053 h 4031223"/>
                <a:gd name="connsiteX542" fmla="*/ 2694175 w 3021971"/>
                <a:gd name="connsiteY542" fmla="*/ 3252779 h 4031223"/>
                <a:gd name="connsiteX543" fmla="*/ 2682545 w 3021971"/>
                <a:gd name="connsiteY543" fmla="*/ 3236793 h 4031223"/>
                <a:gd name="connsiteX544" fmla="*/ 2685463 w 3021971"/>
                <a:gd name="connsiteY544" fmla="*/ 3215012 h 4031223"/>
                <a:gd name="connsiteX545" fmla="*/ 2685463 w 3021971"/>
                <a:gd name="connsiteY545" fmla="*/ 3194669 h 4031223"/>
                <a:gd name="connsiteX546" fmla="*/ 2654970 w 3021971"/>
                <a:gd name="connsiteY546" fmla="*/ 3156902 h 4031223"/>
                <a:gd name="connsiteX547" fmla="*/ 2633190 w 3021971"/>
                <a:gd name="connsiteY547" fmla="*/ 3156902 h 4031223"/>
                <a:gd name="connsiteX548" fmla="*/ 2601260 w 3021971"/>
                <a:gd name="connsiteY548" fmla="*/ 3110422 h 4031223"/>
                <a:gd name="connsiteX549" fmla="*/ 2567848 w 3021971"/>
                <a:gd name="connsiteY549" fmla="*/ 3122053 h 4031223"/>
                <a:gd name="connsiteX550" fmla="*/ 2533000 w 3021971"/>
                <a:gd name="connsiteY550" fmla="*/ 3103191 h 4031223"/>
                <a:gd name="connsiteX551" fmla="*/ 2531911 w 3021971"/>
                <a:gd name="connsiteY551" fmla="*/ 3077054 h 4031223"/>
                <a:gd name="connsiteX552" fmla="*/ 2504685 w 3021971"/>
                <a:gd name="connsiteY552" fmla="*/ 3043294 h 4031223"/>
                <a:gd name="connsiteX553" fmla="*/ 2460035 w 3021971"/>
                <a:gd name="connsiteY553" fmla="*/ 3034582 h 4031223"/>
                <a:gd name="connsiteX554" fmla="*/ 2448056 w 3021971"/>
                <a:gd name="connsiteY554" fmla="*/ 3012802 h 4031223"/>
                <a:gd name="connsiteX555" fmla="*/ 2390337 w 3021971"/>
                <a:gd name="connsiteY555" fmla="*/ 2928947 h 4031223"/>
                <a:gd name="connsiteX556" fmla="*/ 2365290 w 3021971"/>
                <a:gd name="connsiteY556" fmla="*/ 2915878 h 4031223"/>
                <a:gd name="connsiteX557" fmla="*/ 2335886 w 3021971"/>
                <a:gd name="connsiteY557" fmla="*/ 2928947 h 4031223"/>
                <a:gd name="connsiteX558" fmla="*/ 2308660 w 3021971"/>
                <a:gd name="connsiteY558" fmla="*/ 2913700 h 4031223"/>
                <a:gd name="connsiteX559" fmla="*/ 2306482 w 3021971"/>
                <a:gd name="connsiteY559" fmla="*/ 2897365 h 4031223"/>
                <a:gd name="connsiteX560" fmla="*/ 2269456 w 3021971"/>
                <a:gd name="connsiteY560" fmla="*/ 2873406 h 4031223"/>
                <a:gd name="connsiteX561" fmla="*/ 2267278 w 3021971"/>
                <a:gd name="connsiteY561" fmla="*/ 2835291 h 4031223"/>
                <a:gd name="connsiteX562" fmla="*/ 2247675 w 3021971"/>
                <a:gd name="connsiteY562" fmla="*/ 2835291 h 4031223"/>
                <a:gd name="connsiteX563" fmla="*/ 2243319 w 3021971"/>
                <a:gd name="connsiteY563" fmla="*/ 2804798 h 4031223"/>
                <a:gd name="connsiteX564" fmla="*/ 2221538 w 3021971"/>
                <a:gd name="connsiteY564" fmla="*/ 2774305 h 4031223"/>
                <a:gd name="connsiteX565" fmla="*/ 2218271 w 3021971"/>
                <a:gd name="connsiteY565" fmla="*/ 2750347 h 4031223"/>
                <a:gd name="connsiteX566" fmla="*/ 2180156 w 3021971"/>
                <a:gd name="connsiteY566" fmla="*/ 2729655 h 4031223"/>
                <a:gd name="connsiteX567" fmla="*/ 2181245 w 3021971"/>
                <a:gd name="connsiteY567" fmla="*/ 2707875 h 4031223"/>
                <a:gd name="connsiteX568" fmla="*/ 2200847 w 3021971"/>
                <a:gd name="connsiteY568" fmla="*/ 2695895 h 4031223"/>
                <a:gd name="connsiteX569" fmla="*/ 2212826 w 3021971"/>
                <a:gd name="connsiteY569" fmla="*/ 2657780 h 4031223"/>
                <a:gd name="connsiteX570" fmla="*/ 2226984 w 3021971"/>
                <a:gd name="connsiteY570" fmla="*/ 2625109 h 4031223"/>
                <a:gd name="connsiteX571" fmla="*/ 2206292 w 3021971"/>
                <a:gd name="connsiteY571" fmla="*/ 2614219 h 4031223"/>
                <a:gd name="connsiteX572" fmla="*/ 2207381 w 3021971"/>
                <a:gd name="connsiteY572" fmla="*/ 2588082 h 4031223"/>
                <a:gd name="connsiteX573" fmla="*/ 2179066 w 3021971"/>
                <a:gd name="connsiteY573" fmla="*/ 2588082 h 4031223"/>
                <a:gd name="connsiteX574" fmla="*/ 2157286 w 3021971"/>
                <a:gd name="connsiteY574" fmla="*/ 2560856 h 4031223"/>
                <a:gd name="connsiteX575" fmla="*/ 2133327 w 3021971"/>
                <a:gd name="connsiteY575" fmla="*/ 2560856 h 4031223"/>
                <a:gd name="connsiteX576" fmla="*/ 2123526 w 3021971"/>
                <a:gd name="connsiteY576" fmla="*/ 2531453 h 4031223"/>
                <a:gd name="connsiteX577" fmla="*/ 2101746 w 3021971"/>
                <a:gd name="connsiteY577" fmla="*/ 2531453 h 4031223"/>
                <a:gd name="connsiteX578" fmla="*/ 2109369 w 3021971"/>
                <a:gd name="connsiteY578" fmla="*/ 2500960 h 4031223"/>
                <a:gd name="connsiteX579" fmla="*/ 2076698 w 3021971"/>
                <a:gd name="connsiteY579" fmla="*/ 2471556 h 4031223"/>
                <a:gd name="connsiteX580" fmla="*/ 2082143 w 3021971"/>
                <a:gd name="connsiteY580" fmla="*/ 2442153 h 4031223"/>
                <a:gd name="connsiteX581" fmla="*/ 2077787 w 3021971"/>
                <a:gd name="connsiteY581" fmla="*/ 2418194 h 4031223"/>
                <a:gd name="connsiteX582" fmla="*/ 2094122 w 3021971"/>
                <a:gd name="connsiteY582" fmla="*/ 2417105 h 4031223"/>
                <a:gd name="connsiteX583" fmla="*/ 2094122 w 3021971"/>
                <a:gd name="connsiteY583" fmla="*/ 2443242 h 4031223"/>
                <a:gd name="connsiteX584" fmla="*/ 2116992 w 3021971"/>
                <a:gd name="connsiteY584" fmla="*/ 2445420 h 4031223"/>
                <a:gd name="connsiteX585" fmla="*/ 2126793 w 3021971"/>
                <a:gd name="connsiteY585" fmla="*/ 2469378 h 4031223"/>
                <a:gd name="connsiteX586" fmla="*/ 2124615 w 3021971"/>
                <a:gd name="connsiteY586" fmla="*/ 2498782 h 4031223"/>
                <a:gd name="connsiteX587" fmla="*/ 2151841 w 3021971"/>
                <a:gd name="connsiteY587" fmla="*/ 2498782 h 4031223"/>
                <a:gd name="connsiteX588" fmla="*/ 2147485 w 3021971"/>
                <a:gd name="connsiteY588" fmla="*/ 2460666 h 4031223"/>
                <a:gd name="connsiteX589" fmla="*/ 2179066 w 3021971"/>
                <a:gd name="connsiteY589" fmla="*/ 2411660 h 4031223"/>
                <a:gd name="connsiteX590" fmla="*/ 2207381 w 3021971"/>
                <a:gd name="connsiteY590" fmla="*/ 2377900 h 4031223"/>
                <a:gd name="connsiteX591" fmla="*/ 2243319 w 3021971"/>
                <a:gd name="connsiteY591" fmla="*/ 2372455 h 4031223"/>
                <a:gd name="connsiteX592" fmla="*/ 2264010 w 3021971"/>
                <a:gd name="connsiteY592" fmla="*/ 2372455 h 4031223"/>
                <a:gd name="connsiteX593" fmla="*/ 2285791 w 3021971"/>
                <a:gd name="connsiteY593" fmla="*/ 2346318 h 4031223"/>
                <a:gd name="connsiteX594" fmla="*/ 2315195 w 3021971"/>
                <a:gd name="connsiteY594" fmla="*/ 2350674 h 4031223"/>
                <a:gd name="connsiteX595" fmla="*/ 2330441 w 3021971"/>
                <a:gd name="connsiteY595" fmla="*/ 2361565 h 4031223"/>
                <a:gd name="connsiteX596" fmla="*/ 2372913 w 3021971"/>
                <a:gd name="connsiteY596" fmla="*/ 2343051 h 4031223"/>
                <a:gd name="connsiteX597" fmla="*/ 2377269 w 3021971"/>
                <a:gd name="connsiteY597" fmla="*/ 2319441 h 4031223"/>
                <a:gd name="connsiteX598" fmla="*/ 2393604 w 3021971"/>
                <a:gd name="connsiteY598" fmla="*/ 2312559 h 4031223"/>
                <a:gd name="connsiteX599" fmla="*/ 2424097 w 3021971"/>
                <a:gd name="connsiteY599" fmla="*/ 2319093 h 4031223"/>
                <a:gd name="connsiteX600" fmla="*/ 2443700 w 3021971"/>
                <a:gd name="connsiteY600" fmla="*/ 2272265 h 4031223"/>
                <a:gd name="connsiteX601" fmla="*/ 2476370 w 3021971"/>
                <a:gd name="connsiteY601" fmla="*/ 2265731 h 4031223"/>
                <a:gd name="connsiteX602" fmla="*/ 2493795 w 3021971"/>
                <a:gd name="connsiteY602" fmla="*/ 2241772 h 4031223"/>
                <a:gd name="connsiteX603" fmla="*/ 2512308 w 3021971"/>
                <a:gd name="connsiteY603" fmla="*/ 2259196 h 4031223"/>
                <a:gd name="connsiteX604" fmla="*/ 2542801 w 3021971"/>
                <a:gd name="connsiteY604" fmla="*/ 2229793 h 4031223"/>
                <a:gd name="connsiteX605" fmla="*/ 2551513 w 3021971"/>
                <a:gd name="connsiteY605" fmla="*/ 2203656 h 4031223"/>
                <a:gd name="connsiteX606" fmla="*/ 2573294 w 3021971"/>
                <a:gd name="connsiteY606" fmla="*/ 2192766 h 4031223"/>
                <a:gd name="connsiteX607" fmla="*/ 2586362 w 3021971"/>
                <a:gd name="connsiteY607" fmla="*/ 2192766 h 4031223"/>
                <a:gd name="connsiteX608" fmla="*/ 2602697 w 3021971"/>
                <a:gd name="connsiteY608" fmla="*/ 2192766 h 4031223"/>
                <a:gd name="connsiteX609" fmla="*/ 2614676 w 3021971"/>
                <a:gd name="connsiteY609" fmla="*/ 2180787 h 4031223"/>
                <a:gd name="connsiteX610" fmla="*/ 2635368 w 3021971"/>
                <a:gd name="connsiteY610" fmla="*/ 2192766 h 4031223"/>
                <a:gd name="connsiteX611" fmla="*/ 2659327 w 3021971"/>
                <a:gd name="connsiteY611" fmla="*/ 2172074 h 4031223"/>
                <a:gd name="connsiteX612" fmla="*/ 2662594 w 3021971"/>
                <a:gd name="connsiteY612" fmla="*/ 2155739 h 4031223"/>
                <a:gd name="connsiteX613" fmla="*/ 2674573 w 3021971"/>
                <a:gd name="connsiteY613" fmla="*/ 2155739 h 4031223"/>
                <a:gd name="connsiteX614" fmla="*/ 2686552 w 3021971"/>
                <a:gd name="connsiteY614" fmla="*/ 2140493 h 4031223"/>
                <a:gd name="connsiteX615" fmla="*/ 2711600 w 3021971"/>
                <a:gd name="connsiteY615" fmla="*/ 2140493 h 4031223"/>
                <a:gd name="connsiteX616" fmla="*/ 2755161 w 3021971"/>
                <a:gd name="connsiteY616" fmla="*/ 2114356 h 4031223"/>
                <a:gd name="connsiteX617" fmla="*/ 2768229 w 3021971"/>
                <a:gd name="connsiteY617" fmla="*/ 2095843 h 4031223"/>
                <a:gd name="connsiteX618" fmla="*/ 2806345 w 3021971"/>
                <a:gd name="connsiteY618" fmla="*/ 2095843 h 4031223"/>
                <a:gd name="connsiteX619" fmla="*/ 2825947 w 3021971"/>
                <a:gd name="connsiteY619" fmla="*/ 2078418 h 4031223"/>
                <a:gd name="connsiteX620" fmla="*/ 2825947 w 3021971"/>
                <a:gd name="connsiteY620" fmla="*/ 2065350 h 4031223"/>
                <a:gd name="connsiteX621" fmla="*/ 2798722 w 3021971"/>
                <a:gd name="connsiteY621" fmla="*/ 2059905 h 4031223"/>
                <a:gd name="connsiteX622" fmla="*/ 2799811 w 3021971"/>
                <a:gd name="connsiteY622" fmla="*/ 2047926 h 4031223"/>
                <a:gd name="connsiteX623" fmla="*/ 2778030 w 3021971"/>
                <a:gd name="connsiteY623" fmla="*/ 2043569 h 4031223"/>
                <a:gd name="connsiteX624" fmla="*/ 2778030 w 3021971"/>
                <a:gd name="connsiteY624" fmla="*/ 2017433 h 4031223"/>
                <a:gd name="connsiteX625" fmla="*/ 2812879 w 3021971"/>
                <a:gd name="connsiteY625" fmla="*/ 2021789 h 4031223"/>
                <a:gd name="connsiteX626" fmla="*/ 2831392 w 3021971"/>
                <a:gd name="connsiteY626" fmla="*/ 2019611 h 4031223"/>
                <a:gd name="connsiteX627" fmla="*/ 2852084 w 3021971"/>
                <a:gd name="connsiteY627" fmla="*/ 2020700 h 4031223"/>
                <a:gd name="connsiteX628" fmla="*/ 2876042 w 3021971"/>
                <a:gd name="connsiteY628" fmla="*/ 2032679 h 4031223"/>
                <a:gd name="connsiteX629" fmla="*/ 2870597 w 3021971"/>
                <a:gd name="connsiteY629" fmla="*/ 2063172 h 4031223"/>
                <a:gd name="connsiteX630" fmla="*/ 2891289 w 3021971"/>
                <a:gd name="connsiteY630" fmla="*/ 2076240 h 4031223"/>
                <a:gd name="connsiteX631" fmla="*/ 2902179 w 3021971"/>
                <a:gd name="connsiteY631" fmla="*/ 2080596 h 4031223"/>
                <a:gd name="connsiteX632" fmla="*/ 2893467 w 3021971"/>
                <a:gd name="connsiteY632" fmla="*/ 2101288 h 4031223"/>
                <a:gd name="connsiteX633" fmla="*/ 2919603 w 3021971"/>
                <a:gd name="connsiteY633" fmla="*/ 2120890 h 4031223"/>
                <a:gd name="connsiteX634" fmla="*/ 2963164 w 3021971"/>
                <a:gd name="connsiteY634" fmla="*/ 2108911 h 4031223"/>
                <a:gd name="connsiteX635" fmla="*/ 2965343 w 3021971"/>
                <a:gd name="connsiteY635" fmla="*/ 2083863 h 4031223"/>
                <a:gd name="connsiteX636" fmla="*/ 2991479 w 3021971"/>
                <a:gd name="connsiteY636" fmla="*/ 2013077 h 4031223"/>
                <a:gd name="connsiteX637" fmla="*/ 3009993 w 3021971"/>
                <a:gd name="connsiteY637" fmla="*/ 1968427 h 4031223"/>
                <a:gd name="connsiteX638" fmla="*/ 3011082 w 3021971"/>
                <a:gd name="connsiteY638" fmla="*/ 1923777 h 4031223"/>
                <a:gd name="connsiteX639" fmla="*/ 3021972 w 3021971"/>
                <a:gd name="connsiteY639" fmla="*/ 1900907 h 4031223"/>
                <a:gd name="connsiteX640" fmla="*/ 3021972 w 3021971"/>
                <a:gd name="connsiteY640" fmla="*/ 1874771 h 4031223"/>
                <a:gd name="connsiteX641" fmla="*/ 2995487 w 3021971"/>
                <a:gd name="connsiteY641" fmla="*/ 1831210 h 4031223"/>
                <a:gd name="connsiteX642" fmla="*/ 2579828 w 3021971"/>
                <a:gd name="connsiteY642" fmla="*/ 435036 h 4031223"/>
                <a:gd name="connsiteX643" fmla="*/ 2591241 w 3021971"/>
                <a:gd name="connsiteY643" fmla="*/ 435036 h 4031223"/>
                <a:gd name="connsiteX644" fmla="*/ 2603220 w 3021971"/>
                <a:gd name="connsiteY644" fmla="*/ 455597 h 4031223"/>
                <a:gd name="connsiteX645" fmla="*/ 2612455 w 3021971"/>
                <a:gd name="connsiteY645" fmla="*/ 455597 h 4031223"/>
                <a:gd name="connsiteX646" fmla="*/ 2612455 w 3021971"/>
                <a:gd name="connsiteY646" fmla="*/ 471540 h 4031223"/>
                <a:gd name="connsiteX647" fmla="*/ 2599953 w 3021971"/>
                <a:gd name="connsiteY647" fmla="*/ 469580 h 4031223"/>
                <a:gd name="connsiteX648" fmla="*/ 2593419 w 3021971"/>
                <a:gd name="connsiteY648" fmla="*/ 455640 h 4031223"/>
                <a:gd name="connsiteX649" fmla="*/ 2579828 w 3021971"/>
                <a:gd name="connsiteY649" fmla="*/ 455640 h 4031223"/>
                <a:gd name="connsiteX650" fmla="*/ 2579828 w 3021971"/>
                <a:gd name="connsiteY650" fmla="*/ 435080 h 4031223"/>
                <a:gd name="connsiteX651" fmla="*/ 1275524 w 3021971"/>
                <a:gd name="connsiteY651" fmla="*/ 720012 h 4031223"/>
                <a:gd name="connsiteX652" fmla="*/ 1251914 w 3021971"/>
                <a:gd name="connsiteY652" fmla="*/ 708948 h 4031223"/>
                <a:gd name="connsiteX653" fmla="*/ 1246818 w 3021971"/>
                <a:gd name="connsiteY653" fmla="*/ 697491 h 4031223"/>
                <a:gd name="connsiteX654" fmla="*/ 1277310 w 3021971"/>
                <a:gd name="connsiteY654" fmla="*/ 714567 h 4031223"/>
                <a:gd name="connsiteX655" fmla="*/ 1275481 w 3021971"/>
                <a:gd name="connsiteY655" fmla="*/ 720012 h 4031223"/>
                <a:gd name="connsiteX656" fmla="*/ 2558570 w 3021971"/>
                <a:gd name="connsiteY656" fmla="*/ 469536 h 4031223"/>
                <a:gd name="connsiteX657" fmla="*/ 2540623 w 3021971"/>
                <a:gd name="connsiteY657" fmla="*/ 458428 h 4031223"/>
                <a:gd name="connsiteX658" fmla="*/ 2555869 w 3021971"/>
                <a:gd name="connsiteY658" fmla="*/ 458428 h 4031223"/>
                <a:gd name="connsiteX659" fmla="*/ 2567282 w 3021971"/>
                <a:gd name="connsiteY659" fmla="*/ 468229 h 4031223"/>
                <a:gd name="connsiteX660" fmla="*/ 2571638 w 3021971"/>
                <a:gd name="connsiteY660" fmla="*/ 483476 h 4031223"/>
                <a:gd name="connsiteX661" fmla="*/ 2560225 w 3021971"/>
                <a:gd name="connsiteY661" fmla="*/ 483476 h 4031223"/>
                <a:gd name="connsiteX662" fmla="*/ 2558613 w 3021971"/>
                <a:gd name="connsiteY662" fmla="*/ 469536 h 4031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Lst>
              <a:rect l="l" t="t" r="r" b="b"/>
              <a:pathLst>
                <a:path w="3021971" h="4031223">
                  <a:moveTo>
                    <a:pt x="2995487" y="1831166"/>
                  </a:moveTo>
                  <a:cubicBezTo>
                    <a:pt x="2990782" y="1822454"/>
                    <a:pt x="2992568" y="1807207"/>
                    <a:pt x="2994746" y="1799584"/>
                  </a:cubicBezTo>
                  <a:cubicBezTo>
                    <a:pt x="2996924" y="1791961"/>
                    <a:pt x="2994746" y="1779982"/>
                    <a:pt x="2980589" y="1768003"/>
                  </a:cubicBezTo>
                  <a:cubicBezTo>
                    <a:pt x="2958808" y="1764735"/>
                    <a:pt x="2939206" y="1741866"/>
                    <a:pt x="2939206" y="1741866"/>
                  </a:cubicBezTo>
                  <a:lnTo>
                    <a:pt x="2914158" y="1741866"/>
                  </a:lnTo>
                  <a:lnTo>
                    <a:pt x="2908713" y="1725531"/>
                  </a:lnTo>
                  <a:lnTo>
                    <a:pt x="2914158" y="1714640"/>
                  </a:lnTo>
                  <a:lnTo>
                    <a:pt x="2914158" y="1666723"/>
                  </a:lnTo>
                  <a:lnTo>
                    <a:pt x="2883666" y="1643854"/>
                  </a:lnTo>
                  <a:lnTo>
                    <a:pt x="2882577" y="1616628"/>
                  </a:lnTo>
                  <a:lnTo>
                    <a:pt x="2866241" y="1601382"/>
                  </a:lnTo>
                  <a:lnTo>
                    <a:pt x="2864063" y="1580690"/>
                  </a:lnTo>
                  <a:lnTo>
                    <a:pt x="2891289" y="1546930"/>
                  </a:lnTo>
                  <a:lnTo>
                    <a:pt x="2892378" y="1499013"/>
                  </a:lnTo>
                  <a:cubicBezTo>
                    <a:pt x="2892378" y="1499013"/>
                    <a:pt x="2908713" y="1476144"/>
                    <a:pt x="2902179" y="1460898"/>
                  </a:cubicBezTo>
                  <a:cubicBezTo>
                    <a:pt x="2873864" y="1439117"/>
                    <a:pt x="2880399" y="1421693"/>
                    <a:pt x="2880399" y="1421693"/>
                  </a:cubicBezTo>
                  <a:lnTo>
                    <a:pt x="2889111" y="1407535"/>
                  </a:lnTo>
                  <a:cubicBezTo>
                    <a:pt x="2889111" y="1407535"/>
                    <a:pt x="2876042" y="1391200"/>
                    <a:pt x="2879310" y="1386844"/>
                  </a:cubicBezTo>
                  <a:cubicBezTo>
                    <a:pt x="2882577" y="1382488"/>
                    <a:pt x="2886933" y="1365063"/>
                    <a:pt x="2879310" y="1365063"/>
                  </a:cubicBezTo>
                  <a:lnTo>
                    <a:pt x="2852258" y="1365063"/>
                  </a:lnTo>
                  <a:lnTo>
                    <a:pt x="2833571" y="1342194"/>
                  </a:lnTo>
                  <a:lnTo>
                    <a:pt x="2832481" y="1312790"/>
                  </a:lnTo>
                  <a:cubicBezTo>
                    <a:pt x="2832481" y="1312790"/>
                    <a:pt x="2828125" y="1300811"/>
                    <a:pt x="2823769" y="1295366"/>
                  </a:cubicBezTo>
                  <a:cubicBezTo>
                    <a:pt x="2819413" y="1289921"/>
                    <a:pt x="2832481" y="1272496"/>
                    <a:pt x="2844461" y="1267051"/>
                  </a:cubicBezTo>
                  <a:cubicBezTo>
                    <a:pt x="2856440" y="1261606"/>
                    <a:pt x="2853173" y="1245271"/>
                    <a:pt x="2844461" y="1240914"/>
                  </a:cubicBezTo>
                  <a:cubicBezTo>
                    <a:pt x="2835749" y="1236558"/>
                    <a:pt x="2844461" y="1204977"/>
                    <a:pt x="2844461" y="1194086"/>
                  </a:cubicBezTo>
                  <a:cubicBezTo>
                    <a:pt x="2844461" y="1183196"/>
                    <a:pt x="2815057" y="1172306"/>
                    <a:pt x="2792188" y="1161416"/>
                  </a:cubicBezTo>
                  <a:cubicBezTo>
                    <a:pt x="2791099" y="1142902"/>
                    <a:pt x="2752983" y="1109142"/>
                    <a:pt x="2752983" y="1109142"/>
                  </a:cubicBezTo>
                  <a:lnTo>
                    <a:pt x="2734469" y="1109142"/>
                  </a:lnTo>
                  <a:lnTo>
                    <a:pt x="2705066" y="1076472"/>
                  </a:lnTo>
                  <a:lnTo>
                    <a:pt x="2683285" y="1076472"/>
                  </a:lnTo>
                  <a:lnTo>
                    <a:pt x="2686552" y="1051424"/>
                  </a:lnTo>
                  <a:lnTo>
                    <a:pt x="2686552" y="1023109"/>
                  </a:lnTo>
                  <a:lnTo>
                    <a:pt x="2685463" y="1003507"/>
                  </a:lnTo>
                  <a:cubicBezTo>
                    <a:pt x="2775852" y="968658"/>
                    <a:pt x="2752983" y="876091"/>
                    <a:pt x="2752983" y="876091"/>
                  </a:cubicBezTo>
                  <a:cubicBezTo>
                    <a:pt x="2752983" y="876091"/>
                    <a:pt x="2763873" y="865201"/>
                    <a:pt x="2768229" y="848865"/>
                  </a:cubicBezTo>
                  <a:cubicBezTo>
                    <a:pt x="2763873" y="839064"/>
                    <a:pt x="2743181" y="738874"/>
                    <a:pt x="2743181" y="738874"/>
                  </a:cubicBezTo>
                  <a:lnTo>
                    <a:pt x="2719223" y="713826"/>
                  </a:lnTo>
                  <a:lnTo>
                    <a:pt x="2719223" y="659375"/>
                  </a:lnTo>
                  <a:lnTo>
                    <a:pt x="2703977" y="645218"/>
                  </a:lnTo>
                  <a:lnTo>
                    <a:pt x="2703977" y="607102"/>
                  </a:lnTo>
                  <a:lnTo>
                    <a:pt x="2696353" y="586410"/>
                  </a:lnTo>
                  <a:cubicBezTo>
                    <a:pt x="2683285" y="568986"/>
                    <a:pt x="2674573" y="586410"/>
                    <a:pt x="2674573" y="586410"/>
                  </a:cubicBezTo>
                  <a:lnTo>
                    <a:pt x="2622300" y="586410"/>
                  </a:lnTo>
                  <a:cubicBezTo>
                    <a:pt x="2596163" y="586410"/>
                    <a:pt x="2565670" y="545027"/>
                    <a:pt x="2565670" y="545027"/>
                  </a:cubicBezTo>
                  <a:lnTo>
                    <a:pt x="2599430" y="545027"/>
                  </a:lnTo>
                  <a:lnTo>
                    <a:pt x="2623389" y="528692"/>
                  </a:lnTo>
                  <a:lnTo>
                    <a:pt x="2662594" y="528692"/>
                  </a:lnTo>
                  <a:lnTo>
                    <a:pt x="2677840" y="516713"/>
                  </a:lnTo>
                  <a:cubicBezTo>
                    <a:pt x="2677840" y="516713"/>
                    <a:pt x="2682196" y="503644"/>
                    <a:pt x="2677840" y="487309"/>
                  </a:cubicBezTo>
                  <a:cubicBezTo>
                    <a:pt x="2668039" y="485131"/>
                    <a:pt x="2608142" y="416522"/>
                    <a:pt x="2608142" y="416522"/>
                  </a:cubicBezTo>
                  <a:cubicBezTo>
                    <a:pt x="2608142" y="416522"/>
                    <a:pt x="2590718" y="416522"/>
                    <a:pt x="2578739" y="414344"/>
                  </a:cubicBezTo>
                  <a:cubicBezTo>
                    <a:pt x="2566759" y="412166"/>
                    <a:pt x="2553691" y="377318"/>
                    <a:pt x="2553691" y="377318"/>
                  </a:cubicBezTo>
                  <a:cubicBezTo>
                    <a:pt x="2553691" y="377318"/>
                    <a:pt x="2556958" y="368605"/>
                    <a:pt x="2539534" y="358804"/>
                  </a:cubicBezTo>
                  <a:cubicBezTo>
                    <a:pt x="2522109" y="349003"/>
                    <a:pt x="2519931" y="375140"/>
                    <a:pt x="2519931" y="375140"/>
                  </a:cubicBezTo>
                  <a:cubicBezTo>
                    <a:pt x="2519931" y="375140"/>
                    <a:pt x="2512308" y="367516"/>
                    <a:pt x="2503596" y="367516"/>
                  </a:cubicBezTo>
                  <a:cubicBezTo>
                    <a:pt x="2494884" y="367516"/>
                    <a:pt x="2483993" y="383852"/>
                    <a:pt x="2483993" y="383852"/>
                  </a:cubicBezTo>
                  <a:lnTo>
                    <a:pt x="2442611" y="387119"/>
                  </a:lnTo>
                  <a:lnTo>
                    <a:pt x="2442611" y="413255"/>
                  </a:lnTo>
                  <a:lnTo>
                    <a:pt x="2429542" y="409988"/>
                  </a:lnTo>
                  <a:cubicBezTo>
                    <a:pt x="2432809" y="389297"/>
                    <a:pt x="2382714" y="366427"/>
                    <a:pt x="2382714" y="366427"/>
                  </a:cubicBezTo>
                  <a:lnTo>
                    <a:pt x="2382714" y="344647"/>
                  </a:lnTo>
                  <a:lnTo>
                    <a:pt x="2357667" y="341380"/>
                  </a:lnTo>
                  <a:lnTo>
                    <a:pt x="2346776" y="331579"/>
                  </a:lnTo>
                  <a:lnTo>
                    <a:pt x="2323907" y="327222"/>
                  </a:lnTo>
                  <a:cubicBezTo>
                    <a:pt x="2323907" y="327222"/>
                    <a:pt x="2310839" y="299997"/>
                    <a:pt x="2306482" y="290196"/>
                  </a:cubicBezTo>
                  <a:cubicBezTo>
                    <a:pt x="2302126" y="280394"/>
                    <a:pt x="2317373" y="266237"/>
                    <a:pt x="2317373" y="266237"/>
                  </a:cubicBezTo>
                  <a:lnTo>
                    <a:pt x="2296681" y="261620"/>
                  </a:lnTo>
                  <a:cubicBezTo>
                    <a:pt x="2296681" y="261620"/>
                    <a:pt x="2302126" y="241189"/>
                    <a:pt x="2287969" y="240100"/>
                  </a:cubicBezTo>
                  <a:cubicBezTo>
                    <a:pt x="2273812" y="239011"/>
                    <a:pt x="2237874" y="283661"/>
                    <a:pt x="2237874" y="283661"/>
                  </a:cubicBezTo>
                  <a:lnTo>
                    <a:pt x="2231340" y="272771"/>
                  </a:lnTo>
                  <a:lnTo>
                    <a:pt x="2203025" y="272771"/>
                  </a:lnTo>
                  <a:cubicBezTo>
                    <a:pt x="2203025" y="272771"/>
                    <a:pt x="2199758" y="265148"/>
                    <a:pt x="2194313" y="261620"/>
                  </a:cubicBezTo>
                  <a:cubicBezTo>
                    <a:pt x="2188868" y="258091"/>
                    <a:pt x="2180156" y="268415"/>
                    <a:pt x="2165998" y="278216"/>
                  </a:cubicBezTo>
                  <a:cubicBezTo>
                    <a:pt x="2136595" y="276038"/>
                    <a:pt x="2143129" y="291285"/>
                    <a:pt x="2143129" y="291285"/>
                  </a:cubicBezTo>
                  <a:lnTo>
                    <a:pt x="2124615" y="294552"/>
                  </a:lnTo>
                  <a:lnTo>
                    <a:pt x="2121348" y="314154"/>
                  </a:lnTo>
                  <a:lnTo>
                    <a:pt x="2110458" y="318510"/>
                  </a:lnTo>
                  <a:lnTo>
                    <a:pt x="2107191" y="337024"/>
                  </a:lnTo>
                  <a:lnTo>
                    <a:pt x="2098479" y="337024"/>
                  </a:lnTo>
                  <a:lnTo>
                    <a:pt x="2101746" y="307620"/>
                  </a:lnTo>
                  <a:lnTo>
                    <a:pt x="2115903" y="277127"/>
                  </a:lnTo>
                  <a:cubicBezTo>
                    <a:pt x="2115903" y="277127"/>
                    <a:pt x="2127882" y="276038"/>
                    <a:pt x="2152930" y="273860"/>
                  </a:cubicBezTo>
                  <a:cubicBezTo>
                    <a:pt x="2156197" y="253169"/>
                    <a:pt x="2179066" y="257525"/>
                    <a:pt x="2183423" y="254258"/>
                  </a:cubicBezTo>
                  <a:cubicBezTo>
                    <a:pt x="2187779" y="250991"/>
                    <a:pt x="2198669" y="256436"/>
                    <a:pt x="2198669" y="256436"/>
                  </a:cubicBezTo>
                  <a:cubicBezTo>
                    <a:pt x="2198669" y="256436"/>
                    <a:pt x="2232429" y="261881"/>
                    <a:pt x="2255298" y="256436"/>
                  </a:cubicBezTo>
                  <a:cubicBezTo>
                    <a:pt x="2278168" y="250991"/>
                    <a:pt x="2255298" y="234655"/>
                    <a:pt x="2255298" y="234655"/>
                  </a:cubicBezTo>
                  <a:lnTo>
                    <a:pt x="2184512" y="234655"/>
                  </a:lnTo>
                  <a:lnTo>
                    <a:pt x="2148574" y="229210"/>
                  </a:lnTo>
                  <a:cubicBezTo>
                    <a:pt x="2148574" y="229210"/>
                    <a:pt x="2147485" y="216142"/>
                    <a:pt x="2135505" y="208519"/>
                  </a:cubicBezTo>
                  <a:cubicBezTo>
                    <a:pt x="2116992" y="209608"/>
                    <a:pt x="2113725" y="261620"/>
                    <a:pt x="2113725" y="261620"/>
                  </a:cubicBezTo>
                  <a:lnTo>
                    <a:pt x="2099568" y="261620"/>
                  </a:lnTo>
                  <a:cubicBezTo>
                    <a:pt x="2099568" y="261620"/>
                    <a:pt x="2088677" y="286929"/>
                    <a:pt x="2085410" y="302175"/>
                  </a:cubicBezTo>
                  <a:cubicBezTo>
                    <a:pt x="2082143" y="317421"/>
                    <a:pt x="2021158" y="357715"/>
                    <a:pt x="2021158" y="366427"/>
                  </a:cubicBezTo>
                  <a:cubicBezTo>
                    <a:pt x="2021158" y="375140"/>
                    <a:pt x="2010268" y="395831"/>
                    <a:pt x="2010268" y="395831"/>
                  </a:cubicBezTo>
                  <a:cubicBezTo>
                    <a:pt x="2010268" y="395831"/>
                    <a:pt x="2008089" y="388208"/>
                    <a:pt x="2002644" y="381674"/>
                  </a:cubicBezTo>
                  <a:cubicBezTo>
                    <a:pt x="1997199" y="375140"/>
                    <a:pt x="1929680" y="404543"/>
                    <a:pt x="1929680" y="404543"/>
                  </a:cubicBezTo>
                  <a:cubicBezTo>
                    <a:pt x="1929680" y="404543"/>
                    <a:pt x="1913344" y="396920"/>
                    <a:pt x="1897009" y="394742"/>
                  </a:cubicBezTo>
                  <a:cubicBezTo>
                    <a:pt x="1880674" y="392564"/>
                    <a:pt x="1867605" y="412166"/>
                    <a:pt x="1865427" y="416522"/>
                  </a:cubicBezTo>
                  <a:cubicBezTo>
                    <a:pt x="1863249" y="420879"/>
                    <a:pt x="1853448" y="453549"/>
                    <a:pt x="1849092" y="465529"/>
                  </a:cubicBezTo>
                  <a:cubicBezTo>
                    <a:pt x="1840380" y="465529"/>
                    <a:pt x="1821866" y="499288"/>
                    <a:pt x="1821866" y="499288"/>
                  </a:cubicBezTo>
                  <a:lnTo>
                    <a:pt x="1821866" y="523247"/>
                  </a:lnTo>
                  <a:lnTo>
                    <a:pt x="1796819" y="523247"/>
                  </a:lnTo>
                  <a:lnTo>
                    <a:pt x="1788106" y="514535"/>
                  </a:lnTo>
                  <a:cubicBezTo>
                    <a:pt x="1779394" y="505823"/>
                    <a:pt x="1752169" y="519980"/>
                    <a:pt x="1752169" y="519980"/>
                  </a:cubicBezTo>
                  <a:lnTo>
                    <a:pt x="1752169" y="499288"/>
                  </a:lnTo>
                  <a:lnTo>
                    <a:pt x="1730388" y="491665"/>
                  </a:lnTo>
                  <a:lnTo>
                    <a:pt x="1730388" y="475330"/>
                  </a:lnTo>
                  <a:lnTo>
                    <a:pt x="1684649" y="474241"/>
                  </a:lnTo>
                  <a:lnTo>
                    <a:pt x="1644355" y="505823"/>
                  </a:lnTo>
                  <a:lnTo>
                    <a:pt x="1637821" y="487309"/>
                  </a:lnTo>
                  <a:lnTo>
                    <a:pt x="1607328" y="480775"/>
                  </a:lnTo>
                  <a:lnTo>
                    <a:pt x="1593171" y="480775"/>
                  </a:lnTo>
                  <a:lnTo>
                    <a:pt x="1595349" y="462262"/>
                  </a:lnTo>
                  <a:lnTo>
                    <a:pt x="1617130" y="441570"/>
                  </a:lnTo>
                  <a:cubicBezTo>
                    <a:pt x="1617130" y="441570"/>
                    <a:pt x="1630198" y="439392"/>
                    <a:pt x="1642177" y="436125"/>
                  </a:cubicBezTo>
                  <a:cubicBezTo>
                    <a:pt x="1642177" y="429591"/>
                    <a:pt x="1698806" y="383852"/>
                    <a:pt x="1698806" y="383852"/>
                  </a:cubicBezTo>
                  <a:cubicBezTo>
                    <a:pt x="1698806" y="383852"/>
                    <a:pt x="1699895" y="296730"/>
                    <a:pt x="1698806" y="293463"/>
                  </a:cubicBezTo>
                  <a:cubicBezTo>
                    <a:pt x="1697717" y="290196"/>
                    <a:pt x="1666136" y="280394"/>
                    <a:pt x="1666136" y="280394"/>
                  </a:cubicBezTo>
                  <a:cubicBezTo>
                    <a:pt x="1666136" y="280394"/>
                    <a:pt x="1647622" y="278216"/>
                    <a:pt x="1643266" y="278216"/>
                  </a:cubicBezTo>
                  <a:cubicBezTo>
                    <a:pt x="1638910" y="278216"/>
                    <a:pt x="1602972" y="317421"/>
                    <a:pt x="1602972" y="317421"/>
                  </a:cubicBezTo>
                  <a:lnTo>
                    <a:pt x="1573569" y="317421"/>
                  </a:lnTo>
                  <a:cubicBezTo>
                    <a:pt x="1573569" y="317421"/>
                    <a:pt x="1567034" y="307620"/>
                    <a:pt x="1560500" y="302175"/>
                  </a:cubicBezTo>
                  <a:cubicBezTo>
                    <a:pt x="1553966" y="296730"/>
                    <a:pt x="1530008" y="282572"/>
                    <a:pt x="1500604" y="271682"/>
                  </a:cubicBezTo>
                  <a:cubicBezTo>
                    <a:pt x="1487536" y="249902"/>
                    <a:pt x="1470111" y="249902"/>
                    <a:pt x="1462488" y="248813"/>
                  </a:cubicBezTo>
                  <a:cubicBezTo>
                    <a:pt x="1454865" y="247724"/>
                    <a:pt x="1424372" y="262970"/>
                    <a:pt x="1424372" y="262970"/>
                  </a:cubicBezTo>
                  <a:cubicBezTo>
                    <a:pt x="1424372" y="262970"/>
                    <a:pt x="1422194" y="244457"/>
                    <a:pt x="1417838" y="229210"/>
                  </a:cubicBezTo>
                  <a:cubicBezTo>
                    <a:pt x="1402592" y="219409"/>
                    <a:pt x="1351407" y="237922"/>
                    <a:pt x="1337250" y="242279"/>
                  </a:cubicBezTo>
                  <a:cubicBezTo>
                    <a:pt x="1323093" y="246635"/>
                    <a:pt x="1324182" y="242279"/>
                    <a:pt x="1324182" y="235744"/>
                  </a:cubicBezTo>
                  <a:cubicBezTo>
                    <a:pt x="1324182" y="229210"/>
                    <a:pt x="1366654" y="210697"/>
                    <a:pt x="1366654" y="210697"/>
                  </a:cubicBezTo>
                  <a:lnTo>
                    <a:pt x="1376455" y="193272"/>
                  </a:lnTo>
                  <a:lnTo>
                    <a:pt x="1376455" y="132287"/>
                  </a:lnTo>
                  <a:cubicBezTo>
                    <a:pt x="1376455" y="132287"/>
                    <a:pt x="1354674" y="134465"/>
                    <a:pt x="1347051" y="132287"/>
                  </a:cubicBezTo>
                  <a:cubicBezTo>
                    <a:pt x="1339428" y="130109"/>
                    <a:pt x="1364476" y="118130"/>
                    <a:pt x="1364476" y="118130"/>
                  </a:cubicBezTo>
                  <a:lnTo>
                    <a:pt x="1359031" y="111596"/>
                  </a:lnTo>
                  <a:cubicBezTo>
                    <a:pt x="1353585" y="105061"/>
                    <a:pt x="1359031" y="81103"/>
                    <a:pt x="1359031" y="81103"/>
                  </a:cubicBezTo>
                  <a:cubicBezTo>
                    <a:pt x="1359031" y="81103"/>
                    <a:pt x="1347051" y="68035"/>
                    <a:pt x="1338339" y="61500"/>
                  </a:cubicBezTo>
                  <a:cubicBezTo>
                    <a:pt x="1329627" y="54966"/>
                    <a:pt x="1320915" y="81103"/>
                    <a:pt x="1320915" y="81103"/>
                  </a:cubicBezTo>
                  <a:lnTo>
                    <a:pt x="1307846" y="81103"/>
                  </a:lnTo>
                  <a:lnTo>
                    <a:pt x="1279532" y="57144"/>
                  </a:lnTo>
                  <a:lnTo>
                    <a:pt x="1254484" y="46254"/>
                  </a:lnTo>
                  <a:cubicBezTo>
                    <a:pt x="1254484" y="46254"/>
                    <a:pt x="1250128" y="29919"/>
                    <a:pt x="1242505" y="28568"/>
                  </a:cubicBezTo>
                  <a:cubicBezTo>
                    <a:pt x="1234882" y="27218"/>
                    <a:pt x="1213101" y="49521"/>
                    <a:pt x="1213101" y="49521"/>
                  </a:cubicBezTo>
                  <a:cubicBezTo>
                    <a:pt x="1213101" y="49521"/>
                    <a:pt x="1207656" y="48432"/>
                    <a:pt x="1198944" y="47343"/>
                  </a:cubicBezTo>
                  <a:cubicBezTo>
                    <a:pt x="1180430" y="41898"/>
                    <a:pt x="1168451" y="57144"/>
                    <a:pt x="1168451" y="57144"/>
                  </a:cubicBezTo>
                  <a:lnTo>
                    <a:pt x="1139048" y="57144"/>
                  </a:lnTo>
                  <a:lnTo>
                    <a:pt x="1139048" y="45165"/>
                  </a:lnTo>
                  <a:lnTo>
                    <a:pt x="1114000" y="26652"/>
                  </a:lnTo>
                  <a:lnTo>
                    <a:pt x="1083507" y="26652"/>
                  </a:lnTo>
                  <a:lnTo>
                    <a:pt x="1050488" y="6788"/>
                  </a:lnTo>
                  <a:cubicBezTo>
                    <a:pt x="1050488" y="6788"/>
                    <a:pt x="1038857" y="1604"/>
                    <a:pt x="1024351" y="123"/>
                  </a:cubicBezTo>
                  <a:cubicBezTo>
                    <a:pt x="1009846" y="-1315"/>
                    <a:pt x="996777" y="10273"/>
                    <a:pt x="986584" y="13191"/>
                  </a:cubicBezTo>
                  <a:cubicBezTo>
                    <a:pt x="976434" y="16110"/>
                    <a:pt x="959010" y="123"/>
                    <a:pt x="959010" y="123"/>
                  </a:cubicBezTo>
                  <a:cubicBezTo>
                    <a:pt x="948860" y="863"/>
                    <a:pt x="949557" y="18985"/>
                    <a:pt x="949557" y="18985"/>
                  </a:cubicBezTo>
                  <a:lnTo>
                    <a:pt x="940322" y="41288"/>
                  </a:lnTo>
                  <a:lnTo>
                    <a:pt x="946856" y="65247"/>
                  </a:lnTo>
                  <a:cubicBezTo>
                    <a:pt x="946856" y="65247"/>
                    <a:pt x="948468" y="70692"/>
                    <a:pt x="956658" y="73436"/>
                  </a:cubicBezTo>
                  <a:cubicBezTo>
                    <a:pt x="964847" y="76180"/>
                    <a:pt x="955569" y="88682"/>
                    <a:pt x="955569" y="88682"/>
                  </a:cubicBezTo>
                  <a:lnTo>
                    <a:pt x="956091" y="102273"/>
                  </a:lnTo>
                  <a:lnTo>
                    <a:pt x="978395" y="106630"/>
                  </a:lnTo>
                  <a:lnTo>
                    <a:pt x="982751" y="119698"/>
                  </a:lnTo>
                  <a:cubicBezTo>
                    <a:pt x="982751" y="119698"/>
                    <a:pt x="1000698" y="144745"/>
                    <a:pt x="1000698" y="146923"/>
                  </a:cubicBezTo>
                  <a:cubicBezTo>
                    <a:pt x="1000698" y="149102"/>
                    <a:pt x="999086" y="167049"/>
                    <a:pt x="999086" y="167049"/>
                  </a:cubicBezTo>
                  <a:lnTo>
                    <a:pt x="1013243" y="170882"/>
                  </a:lnTo>
                  <a:lnTo>
                    <a:pt x="1056804" y="216621"/>
                  </a:lnTo>
                  <a:lnTo>
                    <a:pt x="1054626" y="234045"/>
                  </a:lnTo>
                  <a:lnTo>
                    <a:pt x="1013243" y="264538"/>
                  </a:lnTo>
                  <a:cubicBezTo>
                    <a:pt x="1013243" y="264538"/>
                    <a:pt x="1013766" y="257481"/>
                    <a:pt x="999652" y="254737"/>
                  </a:cubicBezTo>
                  <a:cubicBezTo>
                    <a:pt x="985539" y="251993"/>
                    <a:pt x="972427" y="262926"/>
                    <a:pt x="972427" y="262926"/>
                  </a:cubicBezTo>
                  <a:cubicBezTo>
                    <a:pt x="972427" y="262926"/>
                    <a:pt x="955569" y="262926"/>
                    <a:pt x="944112" y="265104"/>
                  </a:cubicBezTo>
                  <a:cubicBezTo>
                    <a:pt x="932656" y="267283"/>
                    <a:pt x="934311" y="284184"/>
                    <a:pt x="934311" y="284184"/>
                  </a:cubicBezTo>
                  <a:cubicBezTo>
                    <a:pt x="934311" y="284184"/>
                    <a:pt x="939756" y="285273"/>
                    <a:pt x="943023" y="290718"/>
                  </a:cubicBezTo>
                  <a:cubicBezTo>
                    <a:pt x="946290" y="296163"/>
                    <a:pt x="932699" y="296163"/>
                    <a:pt x="932699" y="296163"/>
                  </a:cubicBezTo>
                  <a:cubicBezTo>
                    <a:pt x="932699" y="296163"/>
                    <a:pt x="927820" y="309755"/>
                    <a:pt x="926731" y="320645"/>
                  </a:cubicBezTo>
                  <a:cubicBezTo>
                    <a:pt x="925642" y="331535"/>
                    <a:pt x="940889" y="347870"/>
                    <a:pt x="940889" y="347870"/>
                  </a:cubicBezTo>
                  <a:lnTo>
                    <a:pt x="959925" y="346781"/>
                  </a:lnTo>
                  <a:cubicBezTo>
                    <a:pt x="959925" y="346781"/>
                    <a:pt x="968637" y="335891"/>
                    <a:pt x="972427" y="332058"/>
                  </a:cubicBezTo>
                  <a:cubicBezTo>
                    <a:pt x="976217" y="328224"/>
                    <a:pt x="980050" y="337503"/>
                    <a:pt x="980050" y="337503"/>
                  </a:cubicBezTo>
                  <a:lnTo>
                    <a:pt x="995819" y="338592"/>
                  </a:lnTo>
                  <a:lnTo>
                    <a:pt x="1006143" y="331535"/>
                  </a:lnTo>
                  <a:cubicBezTo>
                    <a:pt x="1006143" y="331535"/>
                    <a:pt x="1015378" y="331535"/>
                    <a:pt x="1024656" y="330446"/>
                  </a:cubicBezTo>
                  <a:cubicBezTo>
                    <a:pt x="1033935" y="329357"/>
                    <a:pt x="1026834" y="340813"/>
                    <a:pt x="1026834" y="340813"/>
                  </a:cubicBezTo>
                  <a:lnTo>
                    <a:pt x="1008887" y="342992"/>
                  </a:lnTo>
                  <a:lnTo>
                    <a:pt x="992552" y="366427"/>
                  </a:lnTo>
                  <a:lnTo>
                    <a:pt x="990940" y="405632"/>
                  </a:lnTo>
                  <a:lnTo>
                    <a:pt x="1007798" y="421401"/>
                  </a:lnTo>
                  <a:lnTo>
                    <a:pt x="1025745" y="421401"/>
                  </a:lnTo>
                  <a:lnTo>
                    <a:pt x="1029013" y="412689"/>
                  </a:lnTo>
                  <a:lnTo>
                    <a:pt x="1039903" y="413212"/>
                  </a:lnTo>
                  <a:lnTo>
                    <a:pt x="1038291" y="424625"/>
                  </a:lnTo>
                  <a:lnTo>
                    <a:pt x="1048615" y="437170"/>
                  </a:lnTo>
                  <a:lnTo>
                    <a:pt x="1051316" y="467140"/>
                  </a:lnTo>
                  <a:lnTo>
                    <a:pt x="1040425" y="467140"/>
                  </a:lnTo>
                  <a:cubicBezTo>
                    <a:pt x="1036636" y="464962"/>
                    <a:pt x="1021389" y="454595"/>
                    <a:pt x="1007755" y="455161"/>
                  </a:cubicBezTo>
                  <a:cubicBezTo>
                    <a:pt x="994120" y="455727"/>
                    <a:pt x="1000698" y="470930"/>
                    <a:pt x="1005054" y="486743"/>
                  </a:cubicBezTo>
                  <a:cubicBezTo>
                    <a:pt x="1012677" y="494366"/>
                    <a:pt x="1010499" y="513402"/>
                    <a:pt x="1010499" y="513402"/>
                  </a:cubicBezTo>
                  <a:lnTo>
                    <a:pt x="1035547" y="543372"/>
                  </a:lnTo>
                  <a:lnTo>
                    <a:pt x="1073096" y="543895"/>
                  </a:lnTo>
                  <a:cubicBezTo>
                    <a:pt x="1073096" y="543895"/>
                    <a:pt x="1075274" y="548251"/>
                    <a:pt x="1080153" y="553696"/>
                  </a:cubicBezTo>
                  <a:cubicBezTo>
                    <a:pt x="1102456" y="556963"/>
                    <a:pt x="1093744" y="549340"/>
                    <a:pt x="1100278" y="546073"/>
                  </a:cubicBezTo>
                  <a:cubicBezTo>
                    <a:pt x="1106812" y="542806"/>
                    <a:pt x="1124237" y="544984"/>
                    <a:pt x="1140572" y="549340"/>
                  </a:cubicBezTo>
                  <a:cubicBezTo>
                    <a:pt x="1156908" y="553696"/>
                    <a:pt x="1173766" y="585278"/>
                    <a:pt x="1178122" y="603269"/>
                  </a:cubicBezTo>
                  <a:cubicBezTo>
                    <a:pt x="1182478" y="621259"/>
                    <a:pt x="1208614" y="634850"/>
                    <a:pt x="1214582" y="641384"/>
                  </a:cubicBezTo>
                  <a:cubicBezTo>
                    <a:pt x="1220550" y="647919"/>
                    <a:pt x="1221639" y="661510"/>
                    <a:pt x="1222728" y="669699"/>
                  </a:cubicBezTo>
                  <a:cubicBezTo>
                    <a:pt x="1223817" y="677889"/>
                    <a:pt x="1218939" y="680067"/>
                    <a:pt x="1215671" y="678411"/>
                  </a:cubicBezTo>
                  <a:cubicBezTo>
                    <a:pt x="1212404" y="676756"/>
                    <a:pt x="1212971" y="671354"/>
                    <a:pt x="1212971" y="671354"/>
                  </a:cubicBezTo>
                  <a:lnTo>
                    <a:pt x="1210270" y="653930"/>
                  </a:lnTo>
                  <a:lnTo>
                    <a:pt x="1200469" y="648485"/>
                  </a:lnTo>
                  <a:cubicBezTo>
                    <a:pt x="1173243" y="635417"/>
                    <a:pt x="1147106" y="573342"/>
                    <a:pt x="1147106" y="573342"/>
                  </a:cubicBezTo>
                  <a:lnTo>
                    <a:pt x="1129159" y="558096"/>
                  </a:lnTo>
                  <a:lnTo>
                    <a:pt x="1080894" y="556266"/>
                  </a:lnTo>
                  <a:lnTo>
                    <a:pt x="1044607" y="557007"/>
                  </a:lnTo>
                  <a:lnTo>
                    <a:pt x="1032977" y="568638"/>
                  </a:lnTo>
                  <a:lnTo>
                    <a:pt x="982881" y="565022"/>
                  </a:lnTo>
                  <a:lnTo>
                    <a:pt x="957485" y="537448"/>
                  </a:lnTo>
                  <a:cubicBezTo>
                    <a:pt x="956963" y="537448"/>
                    <a:pt x="953696" y="537622"/>
                    <a:pt x="936402" y="538145"/>
                  </a:cubicBezTo>
                  <a:cubicBezTo>
                    <a:pt x="911703" y="544679"/>
                    <a:pt x="907347" y="588981"/>
                    <a:pt x="904472" y="602746"/>
                  </a:cubicBezTo>
                  <a:cubicBezTo>
                    <a:pt x="901553" y="616555"/>
                    <a:pt x="884129" y="631060"/>
                    <a:pt x="884129" y="631060"/>
                  </a:cubicBezTo>
                  <a:lnTo>
                    <a:pt x="892841" y="675362"/>
                  </a:lnTo>
                  <a:lnTo>
                    <a:pt x="904733" y="713173"/>
                  </a:lnTo>
                  <a:cubicBezTo>
                    <a:pt x="903731" y="712563"/>
                    <a:pt x="901074" y="712302"/>
                    <a:pt x="894278" y="713826"/>
                  </a:cubicBezTo>
                  <a:cubicBezTo>
                    <a:pt x="881210" y="716745"/>
                    <a:pt x="857992" y="693483"/>
                    <a:pt x="843443" y="677540"/>
                  </a:cubicBezTo>
                  <a:cubicBezTo>
                    <a:pt x="812950" y="674621"/>
                    <a:pt x="809334" y="695705"/>
                    <a:pt x="809334" y="695705"/>
                  </a:cubicBezTo>
                  <a:lnTo>
                    <a:pt x="810772" y="732732"/>
                  </a:lnTo>
                  <a:lnTo>
                    <a:pt x="833990" y="734910"/>
                  </a:lnTo>
                  <a:lnTo>
                    <a:pt x="832552" y="770499"/>
                  </a:lnTo>
                  <a:cubicBezTo>
                    <a:pt x="832552" y="770499"/>
                    <a:pt x="818047" y="798073"/>
                    <a:pt x="809334" y="798073"/>
                  </a:cubicBezTo>
                  <a:cubicBezTo>
                    <a:pt x="800622" y="798073"/>
                    <a:pt x="788294" y="768321"/>
                    <a:pt x="788294" y="768321"/>
                  </a:cubicBezTo>
                  <a:lnTo>
                    <a:pt x="762158" y="766143"/>
                  </a:lnTo>
                  <a:cubicBezTo>
                    <a:pt x="762158" y="766143"/>
                    <a:pt x="758542" y="752334"/>
                    <a:pt x="756364" y="746541"/>
                  </a:cubicBezTo>
                  <a:cubicBezTo>
                    <a:pt x="754186" y="740747"/>
                    <a:pt x="775967" y="742185"/>
                    <a:pt x="783938" y="740007"/>
                  </a:cubicBezTo>
                  <a:cubicBezTo>
                    <a:pt x="791910" y="737828"/>
                    <a:pt x="792650" y="721145"/>
                    <a:pt x="790472" y="713870"/>
                  </a:cubicBezTo>
                  <a:cubicBezTo>
                    <a:pt x="788294" y="706595"/>
                    <a:pt x="757802" y="674665"/>
                    <a:pt x="754883" y="664515"/>
                  </a:cubicBezTo>
                  <a:cubicBezTo>
                    <a:pt x="751965" y="654366"/>
                    <a:pt x="744733" y="626051"/>
                    <a:pt x="735281" y="623132"/>
                  </a:cubicBezTo>
                  <a:cubicBezTo>
                    <a:pt x="725828" y="620214"/>
                    <a:pt x="674295" y="631104"/>
                    <a:pt x="674295" y="631104"/>
                  </a:cubicBezTo>
                  <a:cubicBezTo>
                    <a:pt x="674295" y="631104"/>
                    <a:pt x="632912" y="634023"/>
                    <a:pt x="627119" y="635460"/>
                  </a:cubicBezTo>
                  <a:cubicBezTo>
                    <a:pt x="621325" y="636898"/>
                    <a:pt x="600242" y="645610"/>
                    <a:pt x="592270" y="644172"/>
                  </a:cubicBezTo>
                  <a:cubicBezTo>
                    <a:pt x="584298" y="642735"/>
                    <a:pt x="577024" y="635460"/>
                    <a:pt x="577024" y="635460"/>
                  </a:cubicBezTo>
                  <a:lnTo>
                    <a:pt x="508067" y="635460"/>
                  </a:lnTo>
                  <a:lnTo>
                    <a:pt x="471780" y="670309"/>
                  </a:lnTo>
                  <a:cubicBezTo>
                    <a:pt x="471780" y="670309"/>
                    <a:pt x="451437" y="674665"/>
                    <a:pt x="446384" y="677584"/>
                  </a:cubicBezTo>
                  <a:cubicBezTo>
                    <a:pt x="441287" y="680502"/>
                    <a:pt x="451481" y="700802"/>
                    <a:pt x="460193" y="705898"/>
                  </a:cubicBezTo>
                  <a:cubicBezTo>
                    <a:pt x="468905" y="710995"/>
                    <a:pt x="463112" y="721885"/>
                    <a:pt x="463112" y="721885"/>
                  </a:cubicBezTo>
                  <a:lnTo>
                    <a:pt x="436234" y="723323"/>
                  </a:lnTo>
                  <a:cubicBezTo>
                    <a:pt x="436234" y="723323"/>
                    <a:pt x="419551" y="748022"/>
                    <a:pt x="417372" y="779952"/>
                  </a:cubicBezTo>
                  <a:cubicBezTo>
                    <a:pt x="415194" y="811882"/>
                    <a:pt x="435537" y="819157"/>
                    <a:pt x="435537" y="819157"/>
                  </a:cubicBezTo>
                  <a:lnTo>
                    <a:pt x="487811" y="819897"/>
                  </a:lnTo>
                  <a:cubicBezTo>
                    <a:pt x="487811" y="819897"/>
                    <a:pt x="482714" y="888157"/>
                    <a:pt x="479839" y="905582"/>
                  </a:cubicBezTo>
                  <a:cubicBezTo>
                    <a:pt x="465333" y="932459"/>
                    <a:pt x="478401" y="944787"/>
                    <a:pt x="478401" y="944787"/>
                  </a:cubicBezTo>
                  <a:cubicBezTo>
                    <a:pt x="478401" y="944787"/>
                    <a:pt x="482017" y="976717"/>
                    <a:pt x="481320" y="998497"/>
                  </a:cubicBezTo>
                  <a:cubicBezTo>
                    <a:pt x="480580" y="1020278"/>
                    <a:pt x="431225" y="1084182"/>
                    <a:pt x="431225" y="1084182"/>
                  </a:cubicBezTo>
                  <a:cubicBezTo>
                    <a:pt x="431225" y="1084182"/>
                    <a:pt x="426869" y="1180016"/>
                    <a:pt x="426128" y="1184372"/>
                  </a:cubicBezTo>
                  <a:cubicBezTo>
                    <a:pt x="425388" y="1188728"/>
                    <a:pt x="413800" y="1190166"/>
                    <a:pt x="411622" y="1186550"/>
                  </a:cubicBezTo>
                  <a:cubicBezTo>
                    <a:pt x="409444" y="1182935"/>
                    <a:pt x="402170" y="1182194"/>
                    <a:pt x="394939" y="1185810"/>
                  </a:cubicBezTo>
                  <a:cubicBezTo>
                    <a:pt x="387707" y="1189425"/>
                    <a:pt x="382611" y="1172742"/>
                    <a:pt x="382611" y="1172742"/>
                  </a:cubicBezTo>
                  <a:cubicBezTo>
                    <a:pt x="382611" y="1172742"/>
                    <a:pt x="362268" y="1172001"/>
                    <a:pt x="349940" y="1170563"/>
                  </a:cubicBezTo>
                  <a:cubicBezTo>
                    <a:pt x="337612" y="1169126"/>
                    <a:pt x="341968" y="1169126"/>
                    <a:pt x="325982" y="1177838"/>
                  </a:cubicBezTo>
                  <a:cubicBezTo>
                    <a:pt x="309995" y="1186550"/>
                    <a:pt x="313654" y="1196003"/>
                    <a:pt x="312913" y="1205412"/>
                  </a:cubicBezTo>
                  <a:cubicBezTo>
                    <a:pt x="318010" y="1207590"/>
                    <a:pt x="318707" y="1222096"/>
                    <a:pt x="318707" y="1222096"/>
                  </a:cubicBezTo>
                  <a:lnTo>
                    <a:pt x="307076" y="1230808"/>
                  </a:lnTo>
                  <a:cubicBezTo>
                    <a:pt x="307076" y="1230808"/>
                    <a:pt x="304898" y="1236602"/>
                    <a:pt x="304898" y="1255507"/>
                  </a:cubicBezTo>
                  <a:cubicBezTo>
                    <a:pt x="299801" y="1275850"/>
                    <a:pt x="320885" y="1283822"/>
                    <a:pt x="320885" y="1283822"/>
                  </a:cubicBezTo>
                  <a:lnTo>
                    <a:pt x="355734" y="1286000"/>
                  </a:lnTo>
                  <a:lnTo>
                    <a:pt x="368802" y="1297631"/>
                  </a:lnTo>
                  <a:lnTo>
                    <a:pt x="385486" y="1299068"/>
                  </a:lnTo>
                  <a:cubicBezTo>
                    <a:pt x="385486" y="1299068"/>
                    <a:pt x="388404" y="1293972"/>
                    <a:pt x="392020" y="1288178"/>
                  </a:cubicBezTo>
                  <a:cubicBezTo>
                    <a:pt x="395636" y="1282385"/>
                    <a:pt x="402910" y="1296890"/>
                    <a:pt x="402910" y="1296890"/>
                  </a:cubicBezTo>
                  <a:lnTo>
                    <a:pt x="418897" y="1320849"/>
                  </a:lnTo>
                  <a:cubicBezTo>
                    <a:pt x="418897" y="1320849"/>
                    <a:pt x="418157" y="1345548"/>
                    <a:pt x="413104" y="1352779"/>
                  </a:cubicBezTo>
                  <a:cubicBezTo>
                    <a:pt x="408007" y="1360054"/>
                    <a:pt x="408007" y="1367285"/>
                    <a:pt x="408007" y="1375997"/>
                  </a:cubicBezTo>
                  <a:cubicBezTo>
                    <a:pt x="408007" y="1384709"/>
                    <a:pt x="412363" y="1393422"/>
                    <a:pt x="412363" y="1393422"/>
                  </a:cubicBezTo>
                  <a:lnTo>
                    <a:pt x="389842" y="1404312"/>
                  </a:lnTo>
                  <a:lnTo>
                    <a:pt x="388404" y="1419558"/>
                  </a:lnTo>
                  <a:lnTo>
                    <a:pt x="368061" y="1420996"/>
                  </a:lnTo>
                  <a:lnTo>
                    <a:pt x="347718" y="1450748"/>
                  </a:lnTo>
                  <a:lnTo>
                    <a:pt x="323760" y="1452185"/>
                  </a:lnTo>
                  <a:lnTo>
                    <a:pt x="317226" y="1465254"/>
                  </a:lnTo>
                  <a:cubicBezTo>
                    <a:pt x="317226" y="1465254"/>
                    <a:pt x="299801" y="1473966"/>
                    <a:pt x="296883" y="1477581"/>
                  </a:cubicBezTo>
                  <a:cubicBezTo>
                    <a:pt x="293964" y="1481197"/>
                    <a:pt x="290349" y="1495746"/>
                    <a:pt x="299061" y="1500799"/>
                  </a:cubicBezTo>
                  <a:cubicBezTo>
                    <a:pt x="307773" y="1505896"/>
                    <a:pt x="327375" y="1516786"/>
                    <a:pt x="331732" y="1534211"/>
                  </a:cubicBezTo>
                  <a:cubicBezTo>
                    <a:pt x="336088" y="1551635"/>
                    <a:pt x="299061" y="1563963"/>
                    <a:pt x="299061" y="1563963"/>
                  </a:cubicBezTo>
                  <a:lnTo>
                    <a:pt x="267828" y="1561044"/>
                  </a:lnTo>
                  <a:lnTo>
                    <a:pt x="230060" y="1589359"/>
                  </a:lnTo>
                  <a:cubicBezTo>
                    <a:pt x="230060" y="1589359"/>
                    <a:pt x="219910" y="1584262"/>
                    <a:pt x="207539" y="1579906"/>
                  </a:cubicBezTo>
                  <a:cubicBezTo>
                    <a:pt x="195908" y="1579906"/>
                    <a:pt x="193730" y="1595893"/>
                    <a:pt x="193730" y="1595893"/>
                  </a:cubicBezTo>
                  <a:lnTo>
                    <a:pt x="170512" y="1596634"/>
                  </a:lnTo>
                  <a:lnTo>
                    <a:pt x="168334" y="1579209"/>
                  </a:lnTo>
                  <a:lnTo>
                    <a:pt x="143635" y="1581387"/>
                  </a:lnTo>
                  <a:cubicBezTo>
                    <a:pt x="143635" y="1581387"/>
                    <a:pt x="136360" y="1566882"/>
                    <a:pt x="129826" y="1557429"/>
                  </a:cubicBezTo>
                  <a:cubicBezTo>
                    <a:pt x="123292" y="1547976"/>
                    <a:pt x="106608" y="1558866"/>
                    <a:pt x="108046" y="1569060"/>
                  </a:cubicBezTo>
                  <a:cubicBezTo>
                    <a:pt x="109483" y="1579209"/>
                    <a:pt x="116017" y="1587921"/>
                    <a:pt x="116017" y="1587921"/>
                  </a:cubicBezTo>
                  <a:lnTo>
                    <a:pt x="98593" y="1586484"/>
                  </a:lnTo>
                  <a:cubicBezTo>
                    <a:pt x="98593" y="1586484"/>
                    <a:pt x="100771" y="1581387"/>
                    <a:pt x="89881" y="1577772"/>
                  </a:cubicBezTo>
                  <a:cubicBezTo>
                    <a:pt x="78991" y="1574156"/>
                    <a:pt x="76072" y="1589402"/>
                    <a:pt x="76072" y="1589402"/>
                  </a:cubicBezTo>
                  <a:lnTo>
                    <a:pt x="52854" y="1590840"/>
                  </a:lnTo>
                  <a:cubicBezTo>
                    <a:pt x="52854" y="1590840"/>
                    <a:pt x="49238" y="1618414"/>
                    <a:pt x="51416" y="1620592"/>
                  </a:cubicBezTo>
                  <a:cubicBezTo>
                    <a:pt x="53595" y="1622770"/>
                    <a:pt x="57951" y="1623511"/>
                    <a:pt x="52854" y="1628564"/>
                  </a:cubicBezTo>
                  <a:cubicBezTo>
                    <a:pt x="47757" y="1633660"/>
                    <a:pt x="46320" y="1643810"/>
                    <a:pt x="46320" y="1643810"/>
                  </a:cubicBezTo>
                  <a:lnTo>
                    <a:pt x="70278" y="1652522"/>
                  </a:lnTo>
                  <a:lnTo>
                    <a:pt x="70278" y="1682275"/>
                  </a:lnTo>
                  <a:lnTo>
                    <a:pt x="93496" y="1691727"/>
                  </a:lnTo>
                  <a:lnTo>
                    <a:pt x="91318" y="1715686"/>
                  </a:lnTo>
                  <a:lnTo>
                    <a:pt x="124730" y="1767959"/>
                  </a:lnTo>
                  <a:lnTo>
                    <a:pt x="121114" y="1850725"/>
                  </a:lnTo>
                  <a:lnTo>
                    <a:pt x="72456" y="1906614"/>
                  </a:lnTo>
                  <a:lnTo>
                    <a:pt x="68841" y="1942203"/>
                  </a:lnTo>
                  <a:lnTo>
                    <a:pt x="95718" y="1944381"/>
                  </a:lnTo>
                  <a:lnTo>
                    <a:pt x="87746" y="1956012"/>
                  </a:lnTo>
                  <a:lnTo>
                    <a:pt x="31858" y="1993039"/>
                  </a:lnTo>
                  <a:lnTo>
                    <a:pt x="25323" y="2003188"/>
                  </a:lnTo>
                  <a:lnTo>
                    <a:pt x="16611" y="1996654"/>
                  </a:lnTo>
                  <a:cubicBezTo>
                    <a:pt x="16611" y="1996654"/>
                    <a:pt x="11515" y="1995914"/>
                    <a:pt x="3543" y="2004626"/>
                  </a:cubicBezTo>
                  <a:cubicBezTo>
                    <a:pt x="-4429" y="2025666"/>
                    <a:pt x="3543" y="2045268"/>
                    <a:pt x="3543" y="2045268"/>
                  </a:cubicBezTo>
                  <a:cubicBezTo>
                    <a:pt x="3543" y="2045268"/>
                    <a:pt x="15174" y="2048884"/>
                    <a:pt x="39829" y="2048884"/>
                  </a:cubicBezTo>
                  <a:cubicBezTo>
                    <a:pt x="48541" y="2082992"/>
                    <a:pt x="65966" y="2082295"/>
                    <a:pt x="65966" y="2082295"/>
                  </a:cubicBezTo>
                  <a:lnTo>
                    <a:pt x="65966" y="2094623"/>
                  </a:lnTo>
                  <a:cubicBezTo>
                    <a:pt x="65966" y="2094623"/>
                    <a:pt x="49979" y="2110610"/>
                    <a:pt x="31858" y="2136006"/>
                  </a:cubicBezTo>
                  <a:cubicBezTo>
                    <a:pt x="33295" y="2181005"/>
                    <a:pt x="44926" y="2185361"/>
                    <a:pt x="44926" y="2185361"/>
                  </a:cubicBezTo>
                  <a:cubicBezTo>
                    <a:pt x="44926" y="2185361"/>
                    <a:pt x="58735" y="2187539"/>
                    <a:pt x="71063" y="2189717"/>
                  </a:cubicBezTo>
                  <a:cubicBezTo>
                    <a:pt x="84871" y="2197688"/>
                    <a:pt x="84131" y="2230359"/>
                    <a:pt x="84131" y="2230359"/>
                  </a:cubicBezTo>
                  <a:cubicBezTo>
                    <a:pt x="84131" y="2230359"/>
                    <a:pt x="100118" y="2231797"/>
                    <a:pt x="106652" y="2232537"/>
                  </a:cubicBezTo>
                  <a:cubicBezTo>
                    <a:pt x="113186" y="2233278"/>
                    <a:pt x="115364" y="2247043"/>
                    <a:pt x="115364" y="2247043"/>
                  </a:cubicBezTo>
                  <a:cubicBezTo>
                    <a:pt x="115364" y="2247043"/>
                    <a:pt x="99377" y="2255755"/>
                    <a:pt x="87049" y="2270261"/>
                  </a:cubicBezTo>
                  <a:cubicBezTo>
                    <a:pt x="81256" y="2295657"/>
                    <a:pt x="100858" y="2301494"/>
                    <a:pt x="100858" y="2301494"/>
                  </a:cubicBezTo>
                  <a:lnTo>
                    <a:pt x="132788" y="2305110"/>
                  </a:lnTo>
                  <a:cubicBezTo>
                    <a:pt x="132788" y="2305110"/>
                    <a:pt x="132788" y="2321097"/>
                    <a:pt x="136404" y="2324712"/>
                  </a:cubicBezTo>
                  <a:cubicBezTo>
                    <a:pt x="140020" y="2328328"/>
                    <a:pt x="146554" y="2334862"/>
                    <a:pt x="143679" y="2339218"/>
                  </a:cubicBezTo>
                  <a:cubicBezTo>
                    <a:pt x="140760" y="2343574"/>
                    <a:pt x="137885" y="2356643"/>
                    <a:pt x="136404" y="2363917"/>
                  </a:cubicBezTo>
                  <a:cubicBezTo>
                    <a:pt x="134967" y="2371192"/>
                    <a:pt x="152391" y="2379904"/>
                    <a:pt x="152391" y="2379904"/>
                  </a:cubicBezTo>
                  <a:lnTo>
                    <a:pt x="146597" y="2393713"/>
                  </a:lnTo>
                  <a:lnTo>
                    <a:pt x="122639" y="2391535"/>
                  </a:lnTo>
                  <a:lnTo>
                    <a:pt x="114667" y="2419849"/>
                  </a:lnTo>
                  <a:cubicBezTo>
                    <a:pt x="114667" y="2419849"/>
                    <a:pt x="97983" y="2420590"/>
                    <a:pt x="90709" y="2422027"/>
                  </a:cubicBezTo>
                  <a:cubicBezTo>
                    <a:pt x="83434" y="2423465"/>
                    <a:pt x="76203" y="2432918"/>
                    <a:pt x="76203" y="2432918"/>
                  </a:cubicBezTo>
                  <a:lnTo>
                    <a:pt x="74765" y="2460492"/>
                  </a:lnTo>
                  <a:lnTo>
                    <a:pt x="62437" y="2467766"/>
                  </a:lnTo>
                  <a:lnTo>
                    <a:pt x="51547" y="2498259"/>
                  </a:lnTo>
                  <a:cubicBezTo>
                    <a:pt x="51547" y="2498259"/>
                    <a:pt x="52288" y="2505534"/>
                    <a:pt x="51547" y="2538205"/>
                  </a:cubicBezTo>
                  <a:cubicBezTo>
                    <a:pt x="61000" y="2581766"/>
                    <a:pt x="82040" y="2589040"/>
                    <a:pt x="82040" y="2589040"/>
                  </a:cubicBezTo>
                  <a:lnTo>
                    <a:pt x="82040" y="2607902"/>
                  </a:lnTo>
                  <a:lnTo>
                    <a:pt x="138669" y="2660916"/>
                  </a:lnTo>
                  <a:lnTo>
                    <a:pt x="159709" y="2664532"/>
                  </a:lnTo>
                  <a:lnTo>
                    <a:pt x="175696" y="2672503"/>
                  </a:lnTo>
                  <a:cubicBezTo>
                    <a:pt x="175696" y="2672503"/>
                    <a:pt x="174955" y="2684134"/>
                    <a:pt x="173518" y="2708093"/>
                  </a:cubicBezTo>
                  <a:cubicBezTo>
                    <a:pt x="157531" y="2712449"/>
                    <a:pt x="148122" y="2733489"/>
                    <a:pt x="148122" y="2733489"/>
                  </a:cubicBezTo>
                  <a:lnTo>
                    <a:pt x="145944" y="2753832"/>
                  </a:lnTo>
                  <a:lnTo>
                    <a:pt x="122726" y="2779228"/>
                  </a:lnTo>
                  <a:lnTo>
                    <a:pt x="122726" y="2846747"/>
                  </a:lnTo>
                  <a:lnTo>
                    <a:pt x="155397" y="2843132"/>
                  </a:lnTo>
                  <a:lnTo>
                    <a:pt x="177177" y="2867090"/>
                  </a:lnTo>
                  <a:lnTo>
                    <a:pt x="177177" y="2885952"/>
                  </a:lnTo>
                  <a:lnTo>
                    <a:pt x="188808" y="2887390"/>
                  </a:lnTo>
                  <a:lnTo>
                    <a:pt x="188808" y="2908430"/>
                  </a:lnTo>
                  <a:lnTo>
                    <a:pt x="218560" y="2941100"/>
                  </a:lnTo>
                  <a:lnTo>
                    <a:pt x="218560" y="2962140"/>
                  </a:lnTo>
                  <a:lnTo>
                    <a:pt x="236725" y="2981743"/>
                  </a:lnTo>
                  <a:lnTo>
                    <a:pt x="236725" y="3010798"/>
                  </a:lnTo>
                  <a:lnTo>
                    <a:pt x="263602" y="3021688"/>
                  </a:lnTo>
                  <a:cubicBezTo>
                    <a:pt x="263602" y="3021688"/>
                    <a:pt x="276670" y="3023866"/>
                    <a:pt x="283945" y="3018073"/>
                  </a:cubicBezTo>
                  <a:cubicBezTo>
                    <a:pt x="291220" y="3012279"/>
                    <a:pt x="293398" y="2986839"/>
                    <a:pt x="293398" y="2986839"/>
                  </a:cubicBezTo>
                  <a:cubicBezTo>
                    <a:pt x="293398" y="2986839"/>
                    <a:pt x="305029" y="2986839"/>
                    <a:pt x="320972" y="2987580"/>
                  </a:cubicBezTo>
                  <a:cubicBezTo>
                    <a:pt x="341315" y="2992677"/>
                    <a:pt x="340574" y="3020251"/>
                    <a:pt x="341315" y="3028222"/>
                  </a:cubicBezTo>
                  <a:cubicBezTo>
                    <a:pt x="342055" y="3036194"/>
                    <a:pt x="341315" y="3046387"/>
                    <a:pt x="350027" y="3047084"/>
                  </a:cubicBezTo>
                  <a:cubicBezTo>
                    <a:pt x="358739" y="3047825"/>
                    <a:pt x="365273" y="3029660"/>
                    <a:pt x="368889" y="3023866"/>
                  </a:cubicBezTo>
                  <a:cubicBezTo>
                    <a:pt x="372505" y="3018073"/>
                    <a:pt x="383395" y="3039113"/>
                    <a:pt x="383395" y="3039113"/>
                  </a:cubicBezTo>
                  <a:lnTo>
                    <a:pt x="439284" y="3043469"/>
                  </a:lnTo>
                  <a:cubicBezTo>
                    <a:pt x="439284" y="3043469"/>
                    <a:pt x="461064" y="3022429"/>
                    <a:pt x="467598" y="3017332"/>
                  </a:cubicBezTo>
                  <a:cubicBezTo>
                    <a:pt x="474132" y="3012236"/>
                    <a:pt x="493735" y="3021688"/>
                    <a:pt x="493735" y="3021688"/>
                  </a:cubicBezTo>
                  <a:cubicBezTo>
                    <a:pt x="493735" y="3021688"/>
                    <a:pt x="505366" y="3045647"/>
                    <a:pt x="519131" y="3059456"/>
                  </a:cubicBezTo>
                  <a:cubicBezTo>
                    <a:pt x="537296" y="3068168"/>
                    <a:pt x="547446" y="3087030"/>
                    <a:pt x="547446" y="3087030"/>
                  </a:cubicBezTo>
                  <a:lnTo>
                    <a:pt x="596800" y="3090645"/>
                  </a:lnTo>
                  <a:cubicBezTo>
                    <a:pt x="596800" y="3090645"/>
                    <a:pt x="603334" y="3085549"/>
                    <a:pt x="609128" y="3083371"/>
                  </a:cubicBezTo>
                  <a:cubicBezTo>
                    <a:pt x="614922" y="3081193"/>
                    <a:pt x="617100" y="3094261"/>
                    <a:pt x="617100" y="3094261"/>
                  </a:cubicBezTo>
                  <a:lnTo>
                    <a:pt x="638140" y="3095698"/>
                  </a:lnTo>
                  <a:lnTo>
                    <a:pt x="641755" y="3086986"/>
                  </a:lnTo>
                  <a:lnTo>
                    <a:pt x="656261" y="3089164"/>
                  </a:lnTo>
                  <a:lnTo>
                    <a:pt x="659877" y="3095698"/>
                  </a:lnTo>
                  <a:lnTo>
                    <a:pt x="700519" y="3120397"/>
                  </a:lnTo>
                  <a:lnTo>
                    <a:pt x="724478" y="3124754"/>
                  </a:lnTo>
                  <a:lnTo>
                    <a:pt x="733190" y="3136384"/>
                  </a:lnTo>
                  <a:cubicBezTo>
                    <a:pt x="717943" y="3151631"/>
                    <a:pt x="704135" y="3203904"/>
                    <a:pt x="704135" y="3203904"/>
                  </a:cubicBezTo>
                  <a:lnTo>
                    <a:pt x="673642" y="3219891"/>
                  </a:lnTo>
                  <a:lnTo>
                    <a:pt x="670723" y="3232219"/>
                  </a:lnTo>
                  <a:cubicBezTo>
                    <a:pt x="660574" y="3232219"/>
                    <a:pt x="651861" y="3238012"/>
                    <a:pt x="651861" y="3238012"/>
                  </a:cubicBezTo>
                  <a:cubicBezTo>
                    <a:pt x="651861" y="3238012"/>
                    <a:pt x="651121" y="3241628"/>
                    <a:pt x="648943" y="3255437"/>
                  </a:cubicBezTo>
                  <a:cubicBezTo>
                    <a:pt x="640231" y="3258355"/>
                    <a:pt x="599588" y="3301176"/>
                    <a:pt x="599588" y="3306969"/>
                  </a:cubicBezTo>
                  <a:cubicBezTo>
                    <a:pt x="599588" y="3312763"/>
                    <a:pt x="596670" y="3354886"/>
                    <a:pt x="596670" y="3354886"/>
                  </a:cubicBezTo>
                  <a:lnTo>
                    <a:pt x="586520" y="3365777"/>
                  </a:lnTo>
                  <a:lnTo>
                    <a:pt x="584342" y="3391173"/>
                  </a:lnTo>
                  <a:lnTo>
                    <a:pt x="568355" y="3416569"/>
                  </a:lnTo>
                  <a:lnTo>
                    <a:pt x="565436" y="3457952"/>
                  </a:lnTo>
                  <a:lnTo>
                    <a:pt x="553109" y="3467404"/>
                  </a:lnTo>
                  <a:lnTo>
                    <a:pt x="552368" y="3494978"/>
                  </a:lnTo>
                  <a:lnTo>
                    <a:pt x="526231" y="3524731"/>
                  </a:lnTo>
                  <a:lnTo>
                    <a:pt x="526231" y="3547252"/>
                  </a:lnTo>
                  <a:lnTo>
                    <a:pt x="508067" y="3566854"/>
                  </a:lnTo>
                  <a:cubicBezTo>
                    <a:pt x="508067" y="3566854"/>
                    <a:pt x="505148" y="3608978"/>
                    <a:pt x="510985" y="3612593"/>
                  </a:cubicBezTo>
                  <a:cubicBezTo>
                    <a:pt x="516779" y="3616209"/>
                    <a:pt x="524794" y="3643086"/>
                    <a:pt x="521875" y="3643086"/>
                  </a:cubicBezTo>
                  <a:cubicBezTo>
                    <a:pt x="518957" y="3643086"/>
                    <a:pt x="494998" y="3673578"/>
                    <a:pt x="494998" y="3673578"/>
                  </a:cubicBezTo>
                  <a:cubicBezTo>
                    <a:pt x="494998" y="3673578"/>
                    <a:pt x="497176" y="3713524"/>
                    <a:pt x="492820" y="3717139"/>
                  </a:cubicBezTo>
                  <a:cubicBezTo>
                    <a:pt x="488464" y="3720755"/>
                    <a:pt x="479011" y="3740358"/>
                    <a:pt x="479011" y="3740358"/>
                  </a:cubicBezTo>
                  <a:cubicBezTo>
                    <a:pt x="479011" y="3740358"/>
                    <a:pt x="489161" y="3747632"/>
                    <a:pt x="491339" y="3754863"/>
                  </a:cubicBezTo>
                  <a:cubicBezTo>
                    <a:pt x="493517" y="3762138"/>
                    <a:pt x="479011" y="3767932"/>
                    <a:pt x="479011" y="3767932"/>
                  </a:cubicBezTo>
                  <a:lnTo>
                    <a:pt x="479011" y="3799165"/>
                  </a:lnTo>
                  <a:lnTo>
                    <a:pt x="508764" y="3845644"/>
                  </a:lnTo>
                  <a:lnTo>
                    <a:pt x="525317" y="3847822"/>
                  </a:lnTo>
                  <a:cubicBezTo>
                    <a:pt x="525317" y="3847822"/>
                    <a:pt x="527669" y="3838370"/>
                    <a:pt x="531284" y="3836192"/>
                  </a:cubicBezTo>
                  <a:cubicBezTo>
                    <a:pt x="534900" y="3834014"/>
                    <a:pt x="537819" y="3843466"/>
                    <a:pt x="537819" y="3847822"/>
                  </a:cubicBezTo>
                  <a:cubicBezTo>
                    <a:pt x="537819" y="3852179"/>
                    <a:pt x="529847" y="3852179"/>
                    <a:pt x="526188" y="3857275"/>
                  </a:cubicBezTo>
                  <a:cubicBezTo>
                    <a:pt x="522572" y="3862372"/>
                    <a:pt x="531284" y="3877618"/>
                    <a:pt x="531284" y="3877618"/>
                  </a:cubicBezTo>
                  <a:lnTo>
                    <a:pt x="558162" y="3879796"/>
                  </a:lnTo>
                  <a:lnTo>
                    <a:pt x="558162" y="3874003"/>
                  </a:lnTo>
                  <a:lnTo>
                    <a:pt x="572667" y="3872565"/>
                  </a:lnTo>
                  <a:lnTo>
                    <a:pt x="590832" y="3849347"/>
                  </a:lnTo>
                  <a:lnTo>
                    <a:pt x="617709" y="3852266"/>
                  </a:lnTo>
                  <a:lnTo>
                    <a:pt x="621325" y="3868253"/>
                  </a:lnTo>
                  <a:lnTo>
                    <a:pt x="677214" y="3873349"/>
                  </a:lnTo>
                  <a:cubicBezTo>
                    <a:pt x="677214" y="3873349"/>
                    <a:pt x="710625" y="3850131"/>
                    <a:pt x="718597" y="3842116"/>
                  </a:cubicBezTo>
                  <a:cubicBezTo>
                    <a:pt x="726569" y="3834145"/>
                    <a:pt x="749089" y="3845732"/>
                    <a:pt x="749089" y="3845732"/>
                  </a:cubicBezTo>
                  <a:lnTo>
                    <a:pt x="765076" y="3866075"/>
                  </a:lnTo>
                  <a:cubicBezTo>
                    <a:pt x="765076" y="3866075"/>
                    <a:pt x="781063" y="3868993"/>
                    <a:pt x="789035" y="3866075"/>
                  </a:cubicBezTo>
                  <a:cubicBezTo>
                    <a:pt x="789775" y="3863156"/>
                    <a:pt x="794132" y="3859540"/>
                    <a:pt x="795569" y="3862459"/>
                  </a:cubicBezTo>
                  <a:cubicBezTo>
                    <a:pt x="797007" y="3865378"/>
                    <a:pt x="810075" y="3866075"/>
                    <a:pt x="810075" y="3866075"/>
                  </a:cubicBezTo>
                  <a:cubicBezTo>
                    <a:pt x="810075" y="3866075"/>
                    <a:pt x="831855" y="3844294"/>
                    <a:pt x="838390" y="3833404"/>
                  </a:cubicBezTo>
                  <a:cubicBezTo>
                    <a:pt x="844924" y="3822514"/>
                    <a:pt x="807156" y="3810186"/>
                    <a:pt x="807156" y="3810186"/>
                  </a:cubicBezTo>
                  <a:lnTo>
                    <a:pt x="807156" y="3792021"/>
                  </a:lnTo>
                  <a:cubicBezTo>
                    <a:pt x="807156" y="3788405"/>
                    <a:pt x="822403" y="3776775"/>
                    <a:pt x="822403" y="3776775"/>
                  </a:cubicBezTo>
                  <a:lnTo>
                    <a:pt x="828196" y="3763706"/>
                  </a:lnTo>
                  <a:cubicBezTo>
                    <a:pt x="828196" y="3763706"/>
                    <a:pt x="839087" y="3764447"/>
                    <a:pt x="848539" y="3761528"/>
                  </a:cubicBezTo>
                  <a:cubicBezTo>
                    <a:pt x="853636" y="3752816"/>
                    <a:pt x="868142" y="3744104"/>
                    <a:pt x="868142" y="3744104"/>
                  </a:cubicBezTo>
                  <a:lnTo>
                    <a:pt x="874676" y="3760091"/>
                  </a:lnTo>
                  <a:cubicBezTo>
                    <a:pt x="874676" y="3760091"/>
                    <a:pt x="888485" y="3757172"/>
                    <a:pt x="897850" y="3757172"/>
                  </a:cubicBezTo>
                  <a:cubicBezTo>
                    <a:pt x="907216" y="3757172"/>
                    <a:pt x="908784" y="3769500"/>
                    <a:pt x="908044" y="3775337"/>
                  </a:cubicBezTo>
                  <a:cubicBezTo>
                    <a:pt x="907303" y="3781131"/>
                    <a:pt x="897153" y="3790584"/>
                    <a:pt x="897894" y="3795680"/>
                  </a:cubicBezTo>
                  <a:cubicBezTo>
                    <a:pt x="898634" y="3800777"/>
                    <a:pt x="919674" y="3814542"/>
                    <a:pt x="919674" y="3814542"/>
                  </a:cubicBezTo>
                  <a:cubicBezTo>
                    <a:pt x="919674" y="3814542"/>
                    <a:pt x="927646" y="3815283"/>
                    <a:pt x="934180" y="3813801"/>
                  </a:cubicBezTo>
                  <a:cubicBezTo>
                    <a:pt x="940714" y="3812364"/>
                    <a:pt x="938536" y="3794199"/>
                    <a:pt x="938536" y="3794199"/>
                  </a:cubicBezTo>
                  <a:lnTo>
                    <a:pt x="958879" y="3794199"/>
                  </a:lnTo>
                  <a:lnTo>
                    <a:pt x="966851" y="3829788"/>
                  </a:lnTo>
                  <a:lnTo>
                    <a:pt x="991550" y="3830529"/>
                  </a:lnTo>
                  <a:lnTo>
                    <a:pt x="1015509" y="3813105"/>
                  </a:lnTo>
                  <a:lnTo>
                    <a:pt x="1041645" y="3813105"/>
                  </a:lnTo>
                  <a:lnTo>
                    <a:pt x="1061248" y="3826173"/>
                  </a:lnTo>
                  <a:lnTo>
                    <a:pt x="1110602" y="3830529"/>
                  </a:lnTo>
                  <a:lnTo>
                    <a:pt x="1205696" y="3892952"/>
                  </a:lnTo>
                  <a:lnTo>
                    <a:pt x="1256532" y="3898048"/>
                  </a:lnTo>
                  <a:lnTo>
                    <a:pt x="1275394" y="3882802"/>
                  </a:lnTo>
                  <a:cubicBezTo>
                    <a:pt x="1275394" y="3882802"/>
                    <a:pt x="1275394" y="3868993"/>
                    <a:pt x="1281928" y="3863200"/>
                  </a:cubicBezTo>
                  <a:cubicBezTo>
                    <a:pt x="1288462" y="3857406"/>
                    <a:pt x="1292818" y="3863940"/>
                    <a:pt x="1292818" y="3863940"/>
                  </a:cubicBezTo>
                  <a:lnTo>
                    <a:pt x="1292818" y="3876268"/>
                  </a:lnTo>
                  <a:lnTo>
                    <a:pt x="1302968" y="3887158"/>
                  </a:lnTo>
                  <a:lnTo>
                    <a:pt x="1330542" y="3890077"/>
                  </a:lnTo>
                  <a:lnTo>
                    <a:pt x="1353760" y="3898789"/>
                  </a:lnTo>
                  <a:cubicBezTo>
                    <a:pt x="1353760" y="3898789"/>
                    <a:pt x="1351582" y="3912598"/>
                    <a:pt x="1354500" y="3916213"/>
                  </a:cubicBezTo>
                  <a:cubicBezTo>
                    <a:pt x="1357419" y="3919829"/>
                    <a:pt x="1380637" y="3927844"/>
                    <a:pt x="1384993" y="3927104"/>
                  </a:cubicBezTo>
                  <a:cubicBezTo>
                    <a:pt x="1389349" y="3926363"/>
                    <a:pt x="1392268" y="3940172"/>
                    <a:pt x="1392268" y="3940172"/>
                  </a:cubicBezTo>
                  <a:lnTo>
                    <a:pt x="1385734" y="3946706"/>
                  </a:lnTo>
                  <a:cubicBezTo>
                    <a:pt x="1382118" y="3969227"/>
                    <a:pt x="1393008" y="3977939"/>
                    <a:pt x="1393008" y="3977939"/>
                  </a:cubicBezTo>
                  <a:lnTo>
                    <a:pt x="1418404" y="3978680"/>
                  </a:lnTo>
                  <a:cubicBezTo>
                    <a:pt x="1418404" y="3978680"/>
                    <a:pt x="1424198" y="3973583"/>
                    <a:pt x="1430035" y="3967049"/>
                  </a:cubicBezTo>
                  <a:cubicBezTo>
                    <a:pt x="1436569" y="3965612"/>
                    <a:pt x="1433651" y="3982295"/>
                    <a:pt x="1433651" y="3982295"/>
                  </a:cubicBezTo>
                  <a:lnTo>
                    <a:pt x="1432910" y="4004817"/>
                  </a:lnTo>
                  <a:cubicBezTo>
                    <a:pt x="1432910" y="4004817"/>
                    <a:pt x="1422760" y="4011351"/>
                    <a:pt x="1417664" y="4016447"/>
                  </a:cubicBezTo>
                  <a:cubicBezTo>
                    <a:pt x="1412567" y="4021544"/>
                    <a:pt x="1419842" y="4028078"/>
                    <a:pt x="1426376" y="4030256"/>
                  </a:cubicBezTo>
                  <a:cubicBezTo>
                    <a:pt x="1432910" y="4032434"/>
                    <a:pt x="1456869" y="4030256"/>
                    <a:pt x="1456869" y="4030256"/>
                  </a:cubicBezTo>
                  <a:cubicBezTo>
                    <a:pt x="1456869" y="4030256"/>
                    <a:pt x="1489539" y="4001941"/>
                    <a:pt x="1497511" y="3991051"/>
                  </a:cubicBezTo>
                  <a:cubicBezTo>
                    <a:pt x="1498949" y="3977983"/>
                    <a:pt x="1506964" y="3978724"/>
                    <a:pt x="1506964" y="3978724"/>
                  </a:cubicBezTo>
                  <a:lnTo>
                    <a:pt x="1536019" y="3940956"/>
                  </a:lnTo>
                  <a:lnTo>
                    <a:pt x="1536019" y="3924969"/>
                  </a:lnTo>
                  <a:lnTo>
                    <a:pt x="1521513" y="3908982"/>
                  </a:lnTo>
                  <a:cubicBezTo>
                    <a:pt x="1521513" y="3908982"/>
                    <a:pt x="1521513" y="3904626"/>
                    <a:pt x="1517898" y="3890120"/>
                  </a:cubicBezTo>
                  <a:cubicBezTo>
                    <a:pt x="1514282" y="3875614"/>
                    <a:pt x="1525869" y="3879230"/>
                    <a:pt x="1525869" y="3879230"/>
                  </a:cubicBezTo>
                  <a:cubicBezTo>
                    <a:pt x="1525869" y="3879230"/>
                    <a:pt x="1536019" y="3895217"/>
                    <a:pt x="1546212" y="3897395"/>
                  </a:cubicBezTo>
                  <a:cubicBezTo>
                    <a:pt x="1556362" y="3899573"/>
                    <a:pt x="1565074" y="3888683"/>
                    <a:pt x="1572349" y="3878533"/>
                  </a:cubicBezTo>
                  <a:cubicBezTo>
                    <a:pt x="1584677" y="3875614"/>
                    <a:pt x="1611554" y="3894520"/>
                    <a:pt x="1611554" y="3894520"/>
                  </a:cubicBezTo>
                  <a:cubicBezTo>
                    <a:pt x="1611554" y="3894520"/>
                    <a:pt x="1629719" y="3903232"/>
                    <a:pt x="1639868" y="3906151"/>
                  </a:cubicBezTo>
                  <a:cubicBezTo>
                    <a:pt x="1650018" y="3909069"/>
                    <a:pt x="1657293" y="3891645"/>
                    <a:pt x="1664568" y="3889467"/>
                  </a:cubicBezTo>
                  <a:cubicBezTo>
                    <a:pt x="1671842" y="3887289"/>
                    <a:pt x="1678376" y="3896001"/>
                    <a:pt x="1678376" y="3896001"/>
                  </a:cubicBezTo>
                  <a:lnTo>
                    <a:pt x="1672583" y="3901795"/>
                  </a:lnTo>
                  <a:cubicBezTo>
                    <a:pt x="1661693" y="3920657"/>
                    <a:pt x="1684910" y="3917781"/>
                    <a:pt x="1684910" y="3917781"/>
                  </a:cubicBezTo>
                  <a:cubicBezTo>
                    <a:pt x="1684910" y="3917781"/>
                    <a:pt x="1692185" y="3927931"/>
                    <a:pt x="1704513" y="3943918"/>
                  </a:cubicBezTo>
                  <a:cubicBezTo>
                    <a:pt x="1697238" y="3956246"/>
                    <a:pt x="1713225" y="3967877"/>
                    <a:pt x="1713225" y="3967877"/>
                  </a:cubicBezTo>
                  <a:lnTo>
                    <a:pt x="1753868" y="3967877"/>
                  </a:lnTo>
                  <a:cubicBezTo>
                    <a:pt x="1753868" y="3967877"/>
                    <a:pt x="1781442" y="3947534"/>
                    <a:pt x="1786538" y="3945356"/>
                  </a:cubicBezTo>
                  <a:cubicBezTo>
                    <a:pt x="1791635" y="3943178"/>
                    <a:pt x="1795251" y="3964218"/>
                    <a:pt x="1795251" y="3964218"/>
                  </a:cubicBezTo>
                  <a:cubicBezTo>
                    <a:pt x="1795251" y="3964218"/>
                    <a:pt x="1797429" y="3965655"/>
                    <a:pt x="1806141" y="3964218"/>
                  </a:cubicBezTo>
                  <a:cubicBezTo>
                    <a:pt x="1825003" y="3963477"/>
                    <a:pt x="1830099" y="3937341"/>
                    <a:pt x="1830099" y="3937341"/>
                  </a:cubicBezTo>
                  <a:lnTo>
                    <a:pt x="1855495" y="3937341"/>
                  </a:lnTo>
                  <a:lnTo>
                    <a:pt x="1875838" y="3903232"/>
                  </a:lnTo>
                  <a:lnTo>
                    <a:pt x="1915043" y="3903973"/>
                  </a:lnTo>
                  <a:lnTo>
                    <a:pt x="1939742" y="3861849"/>
                  </a:lnTo>
                  <a:lnTo>
                    <a:pt x="1974591" y="3866946"/>
                  </a:lnTo>
                  <a:cubicBezTo>
                    <a:pt x="1974591" y="3866946"/>
                    <a:pt x="1989097" y="3869864"/>
                    <a:pt x="1995631" y="3866946"/>
                  </a:cubicBezTo>
                  <a:cubicBezTo>
                    <a:pt x="2002165" y="3864027"/>
                    <a:pt x="2034836" y="3843728"/>
                    <a:pt x="2034836" y="3843728"/>
                  </a:cubicBezTo>
                  <a:cubicBezTo>
                    <a:pt x="2034836" y="3843728"/>
                    <a:pt x="2124877" y="3847343"/>
                    <a:pt x="2139382" y="3846647"/>
                  </a:cubicBezTo>
                  <a:cubicBezTo>
                    <a:pt x="2153888" y="3845906"/>
                    <a:pt x="2151013" y="3830659"/>
                    <a:pt x="2149532" y="3826303"/>
                  </a:cubicBezTo>
                  <a:cubicBezTo>
                    <a:pt x="2148095" y="3821947"/>
                    <a:pt x="2137204" y="3812495"/>
                    <a:pt x="2137204" y="3812495"/>
                  </a:cubicBezTo>
                  <a:lnTo>
                    <a:pt x="2135767" y="3792152"/>
                  </a:lnTo>
                  <a:cubicBezTo>
                    <a:pt x="2135767" y="3792152"/>
                    <a:pt x="2141561" y="3788536"/>
                    <a:pt x="2147398" y="3786358"/>
                  </a:cubicBezTo>
                  <a:cubicBezTo>
                    <a:pt x="2153191" y="3784180"/>
                    <a:pt x="2148835" y="3800864"/>
                    <a:pt x="2148835" y="3800864"/>
                  </a:cubicBezTo>
                  <a:lnTo>
                    <a:pt x="2214917" y="3796508"/>
                  </a:lnTo>
                  <a:lnTo>
                    <a:pt x="2235957" y="3827741"/>
                  </a:lnTo>
                  <a:lnTo>
                    <a:pt x="2263531" y="3827000"/>
                  </a:lnTo>
                  <a:lnTo>
                    <a:pt x="2304914" y="3793589"/>
                  </a:lnTo>
                  <a:lnTo>
                    <a:pt x="2336147" y="3798686"/>
                  </a:lnTo>
                  <a:lnTo>
                    <a:pt x="2336888" y="3814673"/>
                  </a:lnTo>
                  <a:cubicBezTo>
                    <a:pt x="2336888" y="3814673"/>
                    <a:pt x="2352875" y="3821207"/>
                    <a:pt x="2351394" y="3829179"/>
                  </a:cubicBezTo>
                  <a:cubicBezTo>
                    <a:pt x="2339066" y="3834972"/>
                    <a:pt x="2343422" y="3864027"/>
                    <a:pt x="2343422" y="3864027"/>
                  </a:cubicBezTo>
                  <a:lnTo>
                    <a:pt x="2365943" y="3867643"/>
                  </a:lnTo>
                  <a:lnTo>
                    <a:pt x="2400792" y="3907588"/>
                  </a:lnTo>
                  <a:cubicBezTo>
                    <a:pt x="2400792" y="3907588"/>
                    <a:pt x="2429107" y="3909026"/>
                    <a:pt x="2438559" y="3907588"/>
                  </a:cubicBezTo>
                  <a:cubicBezTo>
                    <a:pt x="2446531" y="3901795"/>
                    <a:pt x="2448709" y="3883630"/>
                    <a:pt x="2448012" y="3873480"/>
                  </a:cubicBezTo>
                  <a:cubicBezTo>
                    <a:pt x="2447272" y="3863330"/>
                    <a:pt x="2441478" y="3855315"/>
                    <a:pt x="2441478" y="3855315"/>
                  </a:cubicBezTo>
                  <a:lnTo>
                    <a:pt x="2458902" y="3816110"/>
                  </a:lnTo>
                  <a:lnTo>
                    <a:pt x="2459643" y="3793589"/>
                  </a:lnTo>
                  <a:cubicBezTo>
                    <a:pt x="2459643" y="3793589"/>
                    <a:pt x="2456027" y="3789233"/>
                    <a:pt x="2442219" y="3777602"/>
                  </a:cubicBezTo>
                  <a:cubicBezTo>
                    <a:pt x="2437122" y="3755081"/>
                    <a:pt x="2417519" y="3777602"/>
                    <a:pt x="2417519" y="3777602"/>
                  </a:cubicBezTo>
                  <a:lnTo>
                    <a:pt x="2394302" y="3773987"/>
                  </a:lnTo>
                  <a:cubicBezTo>
                    <a:pt x="2394302" y="3773987"/>
                    <a:pt x="2393561" y="3766015"/>
                    <a:pt x="2397220" y="3747109"/>
                  </a:cubicBezTo>
                  <a:cubicBezTo>
                    <a:pt x="2416822" y="3724589"/>
                    <a:pt x="2419741" y="3699933"/>
                    <a:pt x="2419741" y="3699933"/>
                  </a:cubicBezTo>
                  <a:lnTo>
                    <a:pt x="2392167" y="3654935"/>
                  </a:lnTo>
                  <a:lnTo>
                    <a:pt x="2373305" y="3648400"/>
                  </a:lnTo>
                  <a:lnTo>
                    <a:pt x="2366030" y="3628798"/>
                  </a:lnTo>
                  <a:lnTo>
                    <a:pt x="2329744" y="3584496"/>
                  </a:lnTo>
                  <a:lnTo>
                    <a:pt x="2329744" y="3565634"/>
                  </a:lnTo>
                  <a:lnTo>
                    <a:pt x="2355140" y="3542416"/>
                  </a:lnTo>
                  <a:lnTo>
                    <a:pt x="2356578" y="3522814"/>
                  </a:lnTo>
                  <a:lnTo>
                    <a:pt x="2391426" y="3522814"/>
                  </a:lnTo>
                  <a:lnTo>
                    <a:pt x="2420482" y="3488706"/>
                  </a:lnTo>
                  <a:lnTo>
                    <a:pt x="2435728" y="3488706"/>
                  </a:lnTo>
                  <a:lnTo>
                    <a:pt x="2463302" y="3469103"/>
                  </a:lnTo>
                  <a:lnTo>
                    <a:pt x="2504685" y="3469103"/>
                  </a:lnTo>
                  <a:lnTo>
                    <a:pt x="2555521" y="3422624"/>
                  </a:lnTo>
                  <a:lnTo>
                    <a:pt x="2559877" y="3393569"/>
                  </a:lnTo>
                  <a:lnTo>
                    <a:pt x="2567848" y="3363076"/>
                  </a:lnTo>
                  <a:lnTo>
                    <a:pt x="2560574" y="3331146"/>
                  </a:lnTo>
                  <a:cubicBezTo>
                    <a:pt x="2560574" y="3331146"/>
                    <a:pt x="2572205" y="3310803"/>
                    <a:pt x="2577998" y="3307927"/>
                  </a:cubicBezTo>
                  <a:cubicBezTo>
                    <a:pt x="2583792" y="3305009"/>
                    <a:pt x="2593985" y="3323915"/>
                    <a:pt x="2593985" y="3323915"/>
                  </a:cubicBezTo>
                  <a:lnTo>
                    <a:pt x="2614328" y="3326833"/>
                  </a:lnTo>
                  <a:cubicBezTo>
                    <a:pt x="2614328" y="3326833"/>
                    <a:pt x="2652095" y="3348614"/>
                    <a:pt x="2656452" y="3347176"/>
                  </a:cubicBezTo>
                  <a:cubicBezTo>
                    <a:pt x="2660808" y="3345739"/>
                    <a:pt x="2657889" y="3329752"/>
                    <a:pt x="2657889" y="3329752"/>
                  </a:cubicBezTo>
                  <a:lnTo>
                    <a:pt x="2685463" y="3305053"/>
                  </a:lnTo>
                  <a:cubicBezTo>
                    <a:pt x="2685463" y="3305053"/>
                    <a:pt x="2688382" y="3254217"/>
                    <a:pt x="2694175" y="3252779"/>
                  </a:cubicBezTo>
                  <a:cubicBezTo>
                    <a:pt x="2699969" y="3251342"/>
                    <a:pt x="2697094" y="3241149"/>
                    <a:pt x="2682545" y="3236793"/>
                  </a:cubicBezTo>
                  <a:cubicBezTo>
                    <a:pt x="2668039" y="3232436"/>
                    <a:pt x="2685463" y="3215012"/>
                    <a:pt x="2685463" y="3215012"/>
                  </a:cubicBezTo>
                  <a:lnTo>
                    <a:pt x="2685463" y="3194669"/>
                  </a:lnTo>
                  <a:cubicBezTo>
                    <a:pt x="2673832" y="3194669"/>
                    <a:pt x="2654970" y="3156902"/>
                    <a:pt x="2654970" y="3156902"/>
                  </a:cubicBezTo>
                  <a:lnTo>
                    <a:pt x="2633190" y="3156902"/>
                  </a:lnTo>
                  <a:cubicBezTo>
                    <a:pt x="2633190" y="3156902"/>
                    <a:pt x="2623040" y="3136559"/>
                    <a:pt x="2601260" y="3110422"/>
                  </a:cubicBezTo>
                  <a:cubicBezTo>
                    <a:pt x="2575123" y="3091560"/>
                    <a:pt x="2567848" y="3122053"/>
                    <a:pt x="2567848" y="3122053"/>
                  </a:cubicBezTo>
                  <a:lnTo>
                    <a:pt x="2533000" y="3103191"/>
                  </a:lnTo>
                  <a:lnTo>
                    <a:pt x="2531911" y="3077054"/>
                  </a:lnTo>
                  <a:lnTo>
                    <a:pt x="2504685" y="3043294"/>
                  </a:lnTo>
                  <a:lnTo>
                    <a:pt x="2460035" y="3034582"/>
                  </a:lnTo>
                  <a:cubicBezTo>
                    <a:pt x="2460035" y="3034582"/>
                    <a:pt x="2456768" y="3024781"/>
                    <a:pt x="2448056" y="3012802"/>
                  </a:cubicBezTo>
                  <a:cubicBezTo>
                    <a:pt x="2406673" y="2986665"/>
                    <a:pt x="2390337" y="2928947"/>
                    <a:pt x="2390337" y="2928947"/>
                  </a:cubicBezTo>
                  <a:lnTo>
                    <a:pt x="2365290" y="2915878"/>
                  </a:lnTo>
                  <a:lnTo>
                    <a:pt x="2335886" y="2928947"/>
                  </a:lnTo>
                  <a:lnTo>
                    <a:pt x="2308660" y="2913700"/>
                  </a:lnTo>
                  <a:lnTo>
                    <a:pt x="2306482" y="2897365"/>
                  </a:lnTo>
                  <a:lnTo>
                    <a:pt x="2269456" y="2873406"/>
                  </a:lnTo>
                  <a:lnTo>
                    <a:pt x="2267278" y="2835291"/>
                  </a:lnTo>
                  <a:lnTo>
                    <a:pt x="2247675" y="2835291"/>
                  </a:lnTo>
                  <a:lnTo>
                    <a:pt x="2243319" y="2804798"/>
                  </a:lnTo>
                  <a:lnTo>
                    <a:pt x="2221538" y="2774305"/>
                  </a:lnTo>
                  <a:lnTo>
                    <a:pt x="2218271" y="2750347"/>
                  </a:lnTo>
                  <a:lnTo>
                    <a:pt x="2180156" y="2729655"/>
                  </a:lnTo>
                  <a:cubicBezTo>
                    <a:pt x="2180156" y="2729655"/>
                    <a:pt x="2179066" y="2711142"/>
                    <a:pt x="2181245" y="2707875"/>
                  </a:cubicBezTo>
                  <a:cubicBezTo>
                    <a:pt x="2183423" y="2704608"/>
                    <a:pt x="2200847" y="2695895"/>
                    <a:pt x="2200847" y="2695895"/>
                  </a:cubicBezTo>
                  <a:cubicBezTo>
                    <a:pt x="2200847" y="2695895"/>
                    <a:pt x="2204114" y="2674115"/>
                    <a:pt x="2212826" y="2657780"/>
                  </a:cubicBezTo>
                  <a:cubicBezTo>
                    <a:pt x="2235696" y="2639266"/>
                    <a:pt x="2226984" y="2625109"/>
                    <a:pt x="2226984" y="2625109"/>
                  </a:cubicBezTo>
                  <a:lnTo>
                    <a:pt x="2206292" y="2614219"/>
                  </a:lnTo>
                  <a:lnTo>
                    <a:pt x="2207381" y="2588082"/>
                  </a:lnTo>
                  <a:lnTo>
                    <a:pt x="2179066" y="2588082"/>
                  </a:lnTo>
                  <a:lnTo>
                    <a:pt x="2157286" y="2560856"/>
                  </a:lnTo>
                  <a:lnTo>
                    <a:pt x="2133327" y="2560856"/>
                  </a:lnTo>
                  <a:lnTo>
                    <a:pt x="2123526" y="2531453"/>
                  </a:lnTo>
                  <a:lnTo>
                    <a:pt x="2101746" y="2531453"/>
                  </a:lnTo>
                  <a:cubicBezTo>
                    <a:pt x="2089766" y="2531453"/>
                    <a:pt x="2105013" y="2516206"/>
                    <a:pt x="2109369" y="2500960"/>
                  </a:cubicBezTo>
                  <a:cubicBezTo>
                    <a:pt x="2113725" y="2485714"/>
                    <a:pt x="2094122" y="2472645"/>
                    <a:pt x="2076698" y="2471556"/>
                  </a:cubicBezTo>
                  <a:cubicBezTo>
                    <a:pt x="2062541" y="2463933"/>
                    <a:pt x="2082143" y="2442153"/>
                    <a:pt x="2082143" y="2442153"/>
                  </a:cubicBezTo>
                  <a:lnTo>
                    <a:pt x="2077787" y="2418194"/>
                  </a:lnTo>
                  <a:lnTo>
                    <a:pt x="2094122" y="2417105"/>
                  </a:lnTo>
                  <a:lnTo>
                    <a:pt x="2094122" y="2443242"/>
                  </a:lnTo>
                  <a:lnTo>
                    <a:pt x="2116992" y="2445420"/>
                  </a:lnTo>
                  <a:lnTo>
                    <a:pt x="2126793" y="2469378"/>
                  </a:lnTo>
                  <a:cubicBezTo>
                    <a:pt x="2126793" y="2469378"/>
                    <a:pt x="2126793" y="2482447"/>
                    <a:pt x="2124615" y="2498782"/>
                  </a:cubicBezTo>
                  <a:cubicBezTo>
                    <a:pt x="2133327" y="2515117"/>
                    <a:pt x="2146396" y="2505316"/>
                    <a:pt x="2151841" y="2498782"/>
                  </a:cubicBezTo>
                  <a:cubicBezTo>
                    <a:pt x="2157286" y="2492248"/>
                    <a:pt x="2150752" y="2475912"/>
                    <a:pt x="2147485" y="2460666"/>
                  </a:cubicBezTo>
                  <a:cubicBezTo>
                    <a:pt x="2170354" y="2442153"/>
                    <a:pt x="2179066" y="2411660"/>
                    <a:pt x="2179066" y="2411660"/>
                  </a:cubicBezTo>
                  <a:lnTo>
                    <a:pt x="2207381" y="2377900"/>
                  </a:lnTo>
                  <a:lnTo>
                    <a:pt x="2243319" y="2372455"/>
                  </a:lnTo>
                  <a:lnTo>
                    <a:pt x="2264010" y="2372455"/>
                  </a:lnTo>
                  <a:lnTo>
                    <a:pt x="2285791" y="2346318"/>
                  </a:lnTo>
                  <a:lnTo>
                    <a:pt x="2315195" y="2350674"/>
                  </a:lnTo>
                  <a:lnTo>
                    <a:pt x="2330441" y="2361565"/>
                  </a:lnTo>
                  <a:cubicBezTo>
                    <a:pt x="2372913" y="2383345"/>
                    <a:pt x="2372913" y="2343051"/>
                    <a:pt x="2372913" y="2343051"/>
                  </a:cubicBezTo>
                  <a:lnTo>
                    <a:pt x="2377269" y="2319441"/>
                  </a:lnTo>
                  <a:lnTo>
                    <a:pt x="2393604" y="2312559"/>
                  </a:lnTo>
                  <a:cubicBezTo>
                    <a:pt x="2393604" y="2312559"/>
                    <a:pt x="2412118" y="2321271"/>
                    <a:pt x="2424097" y="2319093"/>
                  </a:cubicBezTo>
                  <a:cubicBezTo>
                    <a:pt x="2436076" y="2316915"/>
                    <a:pt x="2443700" y="2272265"/>
                    <a:pt x="2443700" y="2272265"/>
                  </a:cubicBezTo>
                  <a:cubicBezTo>
                    <a:pt x="2443700" y="2272265"/>
                    <a:pt x="2467658" y="2272265"/>
                    <a:pt x="2476370" y="2265731"/>
                  </a:cubicBezTo>
                  <a:cubicBezTo>
                    <a:pt x="2476370" y="2249395"/>
                    <a:pt x="2493795" y="2241772"/>
                    <a:pt x="2493795" y="2241772"/>
                  </a:cubicBezTo>
                  <a:lnTo>
                    <a:pt x="2512308" y="2259196"/>
                  </a:lnTo>
                  <a:lnTo>
                    <a:pt x="2542801" y="2229793"/>
                  </a:lnTo>
                  <a:lnTo>
                    <a:pt x="2551513" y="2203656"/>
                  </a:lnTo>
                  <a:cubicBezTo>
                    <a:pt x="2551513" y="2203656"/>
                    <a:pt x="2571115" y="2200389"/>
                    <a:pt x="2573294" y="2192766"/>
                  </a:cubicBezTo>
                  <a:cubicBezTo>
                    <a:pt x="2575472" y="2185143"/>
                    <a:pt x="2586362" y="2192766"/>
                    <a:pt x="2586362" y="2192766"/>
                  </a:cubicBezTo>
                  <a:lnTo>
                    <a:pt x="2602697" y="2192766"/>
                  </a:lnTo>
                  <a:cubicBezTo>
                    <a:pt x="2602697" y="2192766"/>
                    <a:pt x="2609231" y="2184054"/>
                    <a:pt x="2614676" y="2180787"/>
                  </a:cubicBezTo>
                  <a:cubicBezTo>
                    <a:pt x="2620122" y="2177520"/>
                    <a:pt x="2635368" y="2192766"/>
                    <a:pt x="2635368" y="2192766"/>
                  </a:cubicBezTo>
                  <a:lnTo>
                    <a:pt x="2659327" y="2172074"/>
                  </a:lnTo>
                  <a:lnTo>
                    <a:pt x="2662594" y="2155739"/>
                  </a:lnTo>
                  <a:lnTo>
                    <a:pt x="2674573" y="2155739"/>
                  </a:lnTo>
                  <a:lnTo>
                    <a:pt x="2686552" y="2140493"/>
                  </a:lnTo>
                  <a:lnTo>
                    <a:pt x="2711600" y="2140493"/>
                  </a:lnTo>
                  <a:cubicBezTo>
                    <a:pt x="2711600" y="2140493"/>
                    <a:pt x="2749716" y="2121979"/>
                    <a:pt x="2755161" y="2114356"/>
                  </a:cubicBezTo>
                  <a:cubicBezTo>
                    <a:pt x="2760606" y="2106733"/>
                    <a:pt x="2768229" y="2095843"/>
                    <a:pt x="2768229" y="2095843"/>
                  </a:cubicBezTo>
                  <a:lnTo>
                    <a:pt x="2806345" y="2095843"/>
                  </a:lnTo>
                  <a:lnTo>
                    <a:pt x="2825947" y="2078418"/>
                  </a:lnTo>
                  <a:lnTo>
                    <a:pt x="2825947" y="2065350"/>
                  </a:lnTo>
                  <a:lnTo>
                    <a:pt x="2798722" y="2059905"/>
                  </a:lnTo>
                  <a:lnTo>
                    <a:pt x="2799811" y="2047926"/>
                  </a:lnTo>
                  <a:lnTo>
                    <a:pt x="2778030" y="2043569"/>
                  </a:lnTo>
                  <a:cubicBezTo>
                    <a:pt x="2778030" y="2043569"/>
                    <a:pt x="2776941" y="2032679"/>
                    <a:pt x="2778030" y="2017433"/>
                  </a:cubicBezTo>
                  <a:cubicBezTo>
                    <a:pt x="2788920" y="1998919"/>
                    <a:pt x="2812879" y="2021789"/>
                    <a:pt x="2812879" y="2021789"/>
                  </a:cubicBezTo>
                  <a:cubicBezTo>
                    <a:pt x="2812879" y="2021789"/>
                    <a:pt x="2822680" y="2022878"/>
                    <a:pt x="2831392" y="2019611"/>
                  </a:cubicBezTo>
                  <a:cubicBezTo>
                    <a:pt x="2837927" y="2008721"/>
                    <a:pt x="2852084" y="2020700"/>
                    <a:pt x="2852084" y="2020700"/>
                  </a:cubicBezTo>
                  <a:lnTo>
                    <a:pt x="2876042" y="2032679"/>
                  </a:lnTo>
                  <a:cubicBezTo>
                    <a:pt x="2876042" y="2032679"/>
                    <a:pt x="2876042" y="2053371"/>
                    <a:pt x="2870597" y="2063172"/>
                  </a:cubicBezTo>
                  <a:cubicBezTo>
                    <a:pt x="2865152" y="2072973"/>
                    <a:pt x="2879310" y="2078418"/>
                    <a:pt x="2891289" y="2076240"/>
                  </a:cubicBezTo>
                  <a:cubicBezTo>
                    <a:pt x="2898912" y="2067528"/>
                    <a:pt x="2903268" y="2077329"/>
                    <a:pt x="2902179" y="2080596"/>
                  </a:cubicBezTo>
                  <a:cubicBezTo>
                    <a:pt x="2901090" y="2083863"/>
                    <a:pt x="2893467" y="2101288"/>
                    <a:pt x="2893467" y="2101288"/>
                  </a:cubicBezTo>
                  <a:cubicBezTo>
                    <a:pt x="2893467" y="2101288"/>
                    <a:pt x="2897823" y="2106733"/>
                    <a:pt x="2919603" y="2120890"/>
                  </a:cubicBezTo>
                  <a:cubicBezTo>
                    <a:pt x="2950096" y="2133959"/>
                    <a:pt x="2963164" y="2115445"/>
                    <a:pt x="2963164" y="2108911"/>
                  </a:cubicBezTo>
                  <a:cubicBezTo>
                    <a:pt x="2963164" y="2102377"/>
                    <a:pt x="2965343" y="2098021"/>
                    <a:pt x="2965343" y="2083863"/>
                  </a:cubicBezTo>
                  <a:cubicBezTo>
                    <a:pt x="2980589" y="2081685"/>
                    <a:pt x="2991479" y="2013077"/>
                    <a:pt x="2991479" y="2013077"/>
                  </a:cubicBezTo>
                  <a:lnTo>
                    <a:pt x="3009993" y="1968427"/>
                  </a:lnTo>
                  <a:lnTo>
                    <a:pt x="3011082" y="1923777"/>
                  </a:lnTo>
                  <a:lnTo>
                    <a:pt x="3021972" y="1900907"/>
                  </a:lnTo>
                  <a:lnTo>
                    <a:pt x="3021972" y="1874771"/>
                  </a:lnTo>
                  <a:cubicBezTo>
                    <a:pt x="3021972" y="1874771"/>
                    <a:pt x="3000191" y="1839922"/>
                    <a:pt x="2995487" y="1831210"/>
                  </a:cubicBezTo>
                  <a:close/>
                  <a:moveTo>
                    <a:pt x="2579828" y="435036"/>
                  </a:moveTo>
                  <a:lnTo>
                    <a:pt x="2591241" y="435036"/>
                  </a:lnTo>
                  <a:cubicBezTo>
                    <a:pt x="2591241" y="435036"/>
                    <a:pt x="2597775" y="455423"/>
                    <a:pt x="2603220" y="455597"/>
                  </a:cubicBezTo>
                  <a:cubicBezTo>
                    <a:pt x="2608665" y="455771"/>
                    <a:pt x="2612455" y="455597"/>
                    <a:pt x="2612455" y="455597"/>
                  </a:cubicBezTo>
                  <a:lnTo>
                    <a:pt x="2612455" y="471540"/>
                  </a:lnTo>
                  <a:lnTo>
                    <a:pt x="2599953" y="469580"/>
                  </a:lnTo>
                  <a:lnTo>
                    <a:pt x="2593419" y="455640"/>
                  </a:lnTo>
                  <a:lnTo>
                    <a:pt x="2579828" y="455640"/>
                  </a:lnTo>
                  <a:lnTo>
                    <a:pt x="2579828" y="435080"/>
                  </a:lnTo>
                  <a:close/>
                  <a:moveTo>
                    <a:pt x="1275524" y="720012"/>
                  </a:moveTo>
                  <a:cubicBezTo>
                    <a:pt x="1268249" y="718575"/>
                    <a:pt x="1257011" y="713129"/>
                    <a:pt x="1251914" y="708948"/>
                  </a:cubicBezTo>
                  <a:cubicBezTo>
                    <a:pt x="1246818" y="704766"/>
                    <a:pt x="1246818" y="697491"/>
                    <a:pt x="1246818" y="697491"/>
                  </a:cubicBezTo>
                  <a:cubicBezTo>
                    <a:pt x="1253700" y="701499"/>
                    <a:pt x="1270035" y="710559"/>
                    <a:pt x="1277310" y="714567"/>
                  </a:cubicBezTo>
                  <a:cubicBezTo>
                    <a:pt x="1284585" y="718575"/>
                    <a:pt x="1282755" y="721450"/>
                    <a:pt x="1275481" y="720012"/>
                  </a:cubicBezTo>
                  <a:close/>
                  <a:moveTo>
                    <a:pt x="2558570" y="469536"/>
                  </a:moveTo>
                  <a:lnTo>
                    <a:pt x="2540623" y="458428"/>
                  </a:lnTo>
                  <a:cubicBezTo>
                    <a:pt x="2542801" y="454072"/>
                    <a:pt x="2552036" y="455161"/>
                    <a:pt x="2555869" y="458428"/>
                  </a:cubicBezTo>
                  <a:cubicBezTo>
                    <a:pt x="2559703" y="461695"/>
                    <a:pt x="2566759" y="461695"/>
                    <a:pt x="2567282" y="468229"/>
                  </a:cubicBezTo>
                  <a:cubicBezTo>
                    <a:pt x="2567805" y="474764"/>
                    <a:pt x="2571638" y="483476"/>
                    <a:pt x="2571638" y="483476"/>
                  </a:cubicBezTo>
                  <a:lnTo>
                    <a:pt x="2560225" y="483476"/>
                  </a:lnTo>
                  <a:lnTo>
                    <a:pt x="2558613" y="469536"/>
                  </a:lnTo>
                  <a:close/>
                </a:path>
              </a:pathLst>
            </a:custGeom>
            <a:solidFill>
              <a:schemeClr val="bg2">
                <a:alpha val="50000"/>
              </a:schemeClr>
            </a:solidFill>
            <a:ln w="4353" cap="flat">
              <a:noFill/>
              <a:prstDash val="solid"/>
              <a:miter/>
            </a:ln>
          </p:spPr>
          <p:txBody>
            <a:bodyPr rtlCol="0" anchor="ctr"/>
            <a:lstStyle/>
            <a:p>
              <a:endParaRPr lang="de-DE" sz="1000"/>
            </a:p>
          </p:txBody>
        </p:sp>
        <p:sp>
          <p:nvSpPr>
            <p:cNvPr id="7" name="Textplatzhalter 14">
              <a:extLst>
                <a:ext uri="{FF2B5EF4-FFF2-40B4-BE49-F238E27FC236}">
                  <a16:creationId xmlns:a16="http://schemas.microsoft.com/office/drawing/2014/main" id="{D70826F6-8036-97E5-CA3C-CED447F40B83}"/>
                </a:ext>
              </a:extLst>
            </p:cNvPr>
            <p:cNvSpPr txBox="1">
              <a:spLocks/>
            </p:cNvSpPr>
            <p:nvPr/>
          </p:nvSpPr>
          <p:spPr>
            <a:xfrm>
              <a:off x="3517447" y="2428783"/>
              <a:ext cx="764661" cy="195977"/>
            </a:xfrm>
            <a:prstGeom prst="rect">
              <a:avLst/>
            </a:prstGeom>
          </p:spPr>
          <p:txBody>
            <a:bodyPr wrap="square" lIns="0" tIns="0" rIns="0" bIns="0" numCol="1" spcCol="216000" anchor="ctr" anchorCtr="0">
              <a:noAutofit/>
            </a:bodyPr>
            <a:lstStyle>
              <a:lvl1pPr marL="0" indent="0" algn="l" defTabSz="914400" rtl="0" eaLnBrk="1" latinLnBrk="0" hangingPunct="1">
                <a:lnSpc>
                  <a:spcPct val="110000"/>
                </a:lnSpc>
                <a:spcBef>
                  <a:spcPts val="0"/>
                </a:spcBef>
                <a:buClr>
                  <a:schemeClr val="accent1"/>
                </a:buClr>
                <a:buFontTx/>
                <a:buNone/>
                <a:defRPr sz="1800" kern="1200">
                  <a:solidFill>
                    <a:schemeClr val="tx1"/>
                  </a:solidFill>
                  <a:latin typeface="+mn-lt"/>
                  <a:ea typeface="+mn-ea"/>
                  <a:cs typeface="+mn-cs"/>
                </a:defRPr>
              </a:lvl1pPr>
              <a:lvl2pPr marL="144000" indent="-144000" algn="l" defTabSz="914400" rtl="0" eaLnBrk="1" latinLnBrk="0" hangingPunct="1">
                <a:lnSpc>
                  <a:spcPct val="110000"/>
                </a:lnSpc>
                <a:spcBef>
                  <a:spcPts val="0"/>
                </a:spcBef>
                <a:buClr>
                  <a:schemeClr val="accent1"/>
                </a:buClr>
                <a:buFont typeface="Arial" panose="020B0604020202020204" pitchFamily="34" charset="0"/>
                <a:buChar char="•"/>
                <a:defRPr sz="1800" kern="1200">
                  <a:solidFill>
                    <a:schemeClr val="tx1"/>
                  </a:solidFill>
                  <a:latin typeface="+mn-lt"/>
                  <a:ea typeface="+mn-ea"/>
                  <a:cs typeface="+mn-cs"/>
                </a:defRPr>
              </a:lvl2pPr>
              <a:lvl3pPr marL="540000" indent="-144000" algn="l" defTabSz="914400" rtl="0" eaLnBrk="1" latinLnBrk="0" hangingPunct="1">
                <a:lnSpc>
                  <a:spcPct val="110000"/>
                </a:lnSpc>
                <a:spcBef>
                  <a:spcPts val="0"/>
                </a:spcBef>
                <a:buClr>
                  <a:schemeClr val="accent1"/>
                </a:buClr>
                <a:buFont typeface="Arial" panose="020B0604020202020204" pitchFamily="34" charset="0"/>
                <a:buChar char="•"/>
                <a:defRPr sz="1400" kern="1200">
                  <a:solidFill>
                    <a:schemeClr val="tx1"/>
                  </a:solidFill>
                  <a:latin typeface="+mn-lt"/>
                  <a:ea typeface="+mn-ea"/>
                  <a:cs typeface="+mn-cs"/>
                </a:defRPr>
              </a:lvl3pPr>
              <a:lvl4pPr marL="900000" indent="-144000" algn="l" defTabSz="914400" rtl="0" eaLnBrk="1" latinLnBrk="0" hangingPunct="1">
                <a:lnSpc>
                  <a:spcPct val="110000"/>
                </a:lnSpc>
                <a:spcBef>
                  <a:spcPts val="0"/>
                </a:spcBef>
                <a:buClr>
                  <a:schemeClr val="accent1"/>
                </a:buClr>
                <a:buFont typeface="Arial" panose="020B0604020202020204" pitchFamily="34" charset="0"/>
                <a:buChar char="•"/>
                <a:defRPr sz="1200" kern="1200">
                  <a:solidFill>
                    <a:schemeClr val="tx1"/>
                  </a:solidFill>
                  <a:latin typeface="+mn-lt"/>
                  <a:ea typeface="+mn-ea"/>
                  <a:cs typeface="+mn-cs"/>
                </a:defRPr>
              </a:lvl4pPr>
              <a:lvl5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5pPr>
              <a:lvl6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6pPr>
              <a:lvl7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7pPr>
              <a:lvl8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8pPr>
              <a:lvl9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9pPr>
            </a:lstStyle>
            <a:p>
              <a:r>
                <a:rPr lang="de-DE" sz="1000" dirty="0">
                  <a:cs typeface="Calibri"/>
                </a:rPr>
                <a:t>Hamburg</a:t>
              </a:r>
            </a:p>
          </p:txBody>
        </p:sp>
        <p:sp>
          <p:nvSpPr>
            <p:cNvPr id="8" name="Textplatzhalter 14">
              <a:extLst>
                <a:ext uri="{FF2B5EF4-FFF2-40B4-BE49-F238E27FC236}">
                  <a16:creationId xmlns:a16="http://schemas.microsoft.com/office/drawing/2014/main" id="{8F30ACE9-DBB7-935E-73E0-2EABC27D87F3}"/>
                </a:ext>
              </a:extLst>
            </p:cNvPr>
            <p:cNvSpPr txBox="1">
              <a:spLocks/>
            </p:cNvSpPr>
            <p:nvPr/>
          </p:nvSpPr>
          <p:spPr>
            <a:xfrm>
              <a:off x="4711739" y="2964575"/>
              <a:ext cx="764661" cy="195977"/>
            </a:xfrm>
            <a:prstGeom prst="rect">
              <a:avLst/>
            </a:prstGeom>
          </p:spPr>
          <p:txBody>
            <a:bodyPr wrap="square" lIns="0" tIns="0" rIns="0" bIns="0" numCol="1" spcCol="216000" anchor="ctr" anchorCtr="0">
              <a:noAutofit/>
            </a:bodyPr>
            <a:lstStyle>
              <a:lvl1pPr marL="0" indent="0" algn="l" defTabSz="914400" rtl="0" eaLnBrk="1" latinLnBrk="0" hangingPunct="1">
                <a:lnSpc>
                  <a:spcPct val="110000"/>
                </a:lnSpc>
                <a:spcBef>
                  <a:spcPts val="0"/>
                </a:spcBef>
                <a:buClr>
                  <a:schemeClr val="accent1"/>
                </a:buClr>
                <a:buFontTx/>
                <a:buNone/>
                <a:defRPr sz="1800" kern="1200">
                  <a:solidFill>
                    <a:schemeClr val="tx1"/>
                  </a:solidFill>
                  <a:latin typeface="+mn-lt"/>
                  <a:ea typeface="+mn-ea"/>
                  <a:cs typeface="+mn-cs"/>
                </a:defRPr>
              </a:lvl1pPr>
              <a:lvl2pPr marL="144000" indent="-144000" algn="l" defTabSz="914400" rtl="0" eaLnBrk="1" latinLnBrk="0" hangingPunct="1">
                <a:lnSpc>
                  <a:spcPct val="110000"/>
                </a:lnSpc>
                <a:spcBef>
                  <a:spcPts val="0"/>
                </a:spcBef>
                <a:buClr>
                  <a:schemeClr val="accent1"/>
                </a:buClr>
                <a:buFont typeface="Arial" panose="020B0604020202020204" pitchFamily="34" charset="0"/>
                <a:buChar char="•"/>
                <a:defRPr sz="1800" kern="1200">
                  <a:solidFill>
                    <a:schemeClr val="tx1"/>
                  </a:solidFill>
                  <a:latin typeface="+mn-lt"/>
                  <a:ea typeface="+mn-ea"/>
                  <a:cs typeface="+mn-cs"/>
                </a:defRPr>
              </a:lvl2pPr>
              <a:lvl3pPr marL="540000" indent="-144000" algn="l" defTabSz="914400" rtl="0" eaLnBrk="1" latinLnBrk="0" hangingPunct="1">
                <a:lnSpc>
                  <a:spcPct val="110000"/>
                </a:lnSpc>
                <a:spcBef>
                  <a:spcPts val="0"/>
                </a:spcBef>
                <a:buClr>
                  <a:schemeClr val="accent1"/>
                </a:buClr>
                <a:buFont typeface="Arial" panose="020B0604020202020204" pitchFamily="34" charset="0"/>
                <a:buChar char="•"/>
                <a:defRPr sz="1400" kern="1200">
                  <a:solidFill>
                    <a:schemeClr val="tx1"/>
                  </a:solidFill>
                  <a:latin typeface="+mn-lt"/>
                  <a:ea typeface="+mn-ea"/>
                  <a:cs typeface="+mn-cs"/>
                </a:defRPr>
              </a:lvl3pPr>
              <a:lvl4pPr marL="900000" indent="-144000" algn="l" defTabSz="914400" rtl="0" eaLnBrk="1" latinLnBrk="0" hangingPunct="1">
                <a:lnSpc>
                  <a:spcPct val="110000"/>
                </a:lnSpc>
                <a:spcBef>
                  <a:spcPts val="0"/>
                </a:spcBef>
                <a:buClr>
                  <a:schemeClr val="accent1"/>
                </a:buClr>
                <a:buFont typeface="Arial" panose="020B0604020202020204" pitchFamily="34" charset="0"/>
                <a:buChar char="•"/>
                <a:defRPr sz="1200" kern="1200">
                  <a:solidFill>
                    <a:schemeClr val="tx1"/>
                  </a:solidFill>
                  <a:latin typeface="+mn-lt"/>
                  <a:ea typeface="+mn-ea"/>
                  <a:cs typeface="+mn-cs"/>
                </a:defRPr>
              </a:lvl4pPr>
              <a:lvl5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5pPr>
              <a:lvl6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6pPr>
              <a:lvl7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7pPr>
              <a:lvl8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8pPr>
              <a:lvl9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9pPr>
            </a:lstStyle>
            <a:p>
              <a:r>
                <a:rPr lang="de-DE" sz="1000">
                  <a:cs typeface="Calibri"/>
                </a:rPr>
                <a:t>Berlin</a:t>
              </a:r>
            </a:p>
          </p:txBody>
        </p:sp>
        <p:sp>
          <p:nvSpPr>
            <p:cNvPr id="15" name="Textplatzhalter 14">
              <a:extLst>
                <a:ext uri="{FF2B5EF4-FFF2-40B4-BE49-F238E27FC236}">
                  <a16:creationId xmlns:a16="http://schemas.microsoft.com/office/drawing/2014/main" id="{A0588D2D-C768-0803-C1A3-2FF20F1666F9}"/>
                </a:ext>
              </a:extLst>
            </p:cNvPr>
            <p:cNvSpPr txBox="1">
              <a:spLocks/>
            </p:cNvSpPr>
            <p:nvPr/>
          </p:nvSpPr>
          <p:spPr>
            <a:xfrm>
              <a:off x="5288745" y="3756813"/>
              <a:ext cx="764661" cy="195977"/>
            </a:xfrm>
            <a:prstGeom prst="rect">
              <a:avLst/>
            </a:prstGeom>
          </p:spPr>
          <p:txBody>
            <a:bodyPr wrap="square" lIns="0" tIns="0" rIns="0" bIns="0" numCol="1" spcCol="216000" anchor="ctr" anchorCtr="0">
              <a:noAutofit/>
            </a:bodyPr>
            <a:lstStyle>
              <a:lvl1pPr marL="0" indent="0" algn="l" defTabSz="914400" rtl="0" eaLnBrk="1" latinLnBrk="0" hangingPunct="1">
                <a:lnSpc>
                  <a:spcPct val="110000"/>
                </a:lnSpc>
                <a:spcBef>
                  <a:spcPts val="0"/>
                </a:spcBef>
                <a:buClr>
                  <a:schemeClr val="accent1"/>
                </a:buClr>
                <a:buFontTx/>
                <a:buNone/>
                <a:defRPr sz="1800" kern="1200">
                  <a:solidFill>
                    <a:schemeClr val="tx1"/>
                  </a:solidFill>
                  <a:latin typeface="+mn-lt"/>
                  <a:ea typeface="+mn-ea"/>
                  <a:cs typeface="+mn-cs"/>
                </a:defRPr>
              </a:lvl1pPr>
              <a:lvl2pPr marL="144000" indent="-144000" algn="l" defTabSz="914400" rtl="0" eaLnBrk="1" latinLnBrk="0" hangingPunct="1">
                <a:lnSpc>
                  <a:spcPct val="110000"/>
                </a:lnSpc>
                <a:spcBef>
                  <a:spcPts val="0"/>
                </a:spcBef>
                <a:buClr>
                  <a:schemeClr val="accent1"/>
                </a:buClr>
                <a:buFont typeface="Arial" panose="020B0604020202020204" pitchFamily="34" charset="0"/>
                <a:buChar char="•"/>
                <a:defRPr sz="1800" kern="1200">
                  <a:solidFill>
                    <a:schemeClr val="tx1"/>
                  </a:solidFill>
                  <a:latin typeface="+mn-lt"/>
                  <a:ea typeface="+mn-ea"/>
                  <a:cs typeface="+mn-cs"/>
                </a:defRPr>
              </a:lvl2pPr>
              <a:lvl3pPr marL="540000" indent="-144000" algn="l" defTabSz="914400" rtl="0" eaLnBrk="1" latinLnBrk="0" hangingPunct="1">
                <a:lnSpc>
                  <a:spcPct val="110000"/>
                </a:lnSpc>
                <a:spcBef>
                  <a:spcPts val="0"/>
                </a:spcBef>
                <a:buClr>
                  <a:schemeClr val="accent1"/>
                </a:buClr>
                <a:buFont typeface="Arial" panose="020B0604020202020204" pitchFamily="34" charset="0"/>
                <a:buChar char="•"/>
                <a:defRPr sz="1400" kern="1200">
                  <a:solidFill>
                    <a:schemeClr val="tx1"/>
                  </a:solidFill>
                  <a:latin typeface="+mn-lt"/>
                  <a:ea typeface="+mn-ea"/>
                  <a:cs typeface="+mn-cs"/>
                </a:defRPr>
              </a:lvl3pPr>
              <a:lvl4pPr marL="900000" indent="-144000" algn="l" defTabSz="914400" rtl="0" eaLnBrk="1" latinLnBrk="0" hangingPunct="1">
                <a:lnSpc>
                  <a:spcPct val="110000"/>
                </a:lnSpc>
                <a:spcBef>
                  <a:spcPts val="0"/>
                </a:spcBef>
                <a:buClr>
                  <a:schemeClr val="accent1"/>
                </a:buClr>
                <a:buFont typeface="Arial" panose="020B0604020202020204" pitchFamily="34" charset="0"/>
                <a:buChar char="•"/>
                <a:defRPr sz="1200" kern="1200">
                  <a:solidFill>
                    <a:schemeClr val="tx1"/>
                  </a:solidFill>
                  <a:latin typeface="+mn-lt"/>
                  <a:ea typeface="+mn-ea"/>
                  <a:cs typeface="+mn-cs"/>
                </a:defRPr>
              </a:lvl4pPr>
              <a:lvl5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5pPr>
              <a:lvl6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6pPr>
              <a:lvl7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7pPr>
              <a:lvl8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8pPr>
              <a:lvl9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9pPr>
            </a:lstStyle>
            <a:p>
              <a:r>
                <a:rPr lang="de-DE" sz="1000">
                  <a:cs typeface="Calibri"/>
                </a:rPr>
                <a:t>Görlitz</a:t>
              </a:r>
            </a:p>
          </p:txBody>
        </p:sp>
        <p:sp>
          <p:nvSpPr>
            <p:cNvPr id="16" name="Textplatzhalter 14">
              <a:extLst>
                <a:ext uri="{FF2B5EF4-FFF2-40B4-BE49-F238E27FC236}">
                  <a16:creationId xmlns:a16="http://schemas.microsoft.com/office/drawing/2014/main" id="{16C7BB22-EB0D-04F5-CB99-3826F8580BD1}"/>
                </a:ext>
              </a:extLst>
            </p:cNvPr>
            <p:cNvSpPr txBox="1">
              <a:spLocks/>
            </p:cNvSpPr>
            <p:nvPr/>
          </p:nvSpPr>
          <p:spPr>
            <a:xfrm>
              <a:off x="3724916" y="3140463"/>
              <a:ext cx="875659" cy="195977"/>
            </a:xfrm>
            <a:prstGeom prst="rect">
              <a:avLst/>
            </a:prstGeom>
          </p:spPr>
          <p:txBody>
            <a:bodyPr wrap="square" lIns="0" tIns="0" rIns="0" bIns="0" numCol="1" spcCol="216000" anchor="ctr" anchorCtr="0">
              <a:noAutofit/>
            </a:bodyPr>
            <a:lstStyle>
              <a:lvl1pPr marL="0" indent="0" algn="l" defTabSz="914400" rtl="0" eaLnBrk="1" latinLnBrk="0" hangingPunct="1">
                <a:lnSpc>
                  <a:spcPct val="110000"/>
                </a:lnSpc>
                <a:spcBef>
                  <a:spcPts val="0"/>
                </a:spcBef>
                <a:buClr>
                  <a:schemeClr val="accent1"/>
                </a:buClr>
                <a:buFontTx/>
                <a:buNone/>
                <a:defRPr sz="1800" kern="1200">
                  <a:solidFill>
                    <a:schemeClr val="tx1"/>
                  </a:solidFill>
                  <a:latin typeface="+mn-lt"/>
                  <a:ea typeface="+mn-ea"/>
                  <a:cs typeface="+mn-cs"/>
                </a:defRPr>
              </a:lvl1pPr>
              <a:lvl2pPr marL="144000" indent="-144000" algn="l" defTabSz="914400" rtl="0" eaLnBrk="1" latinLnBrk="0" hangingPunct="1">
                <a:lnSpc>
                  <a:spcPct val="110000"/>
                </a:lnSpc>
                <a:spcBef>
                  <a:spcPts val="0"/>
                </a:spcBef>
                <a:buClr>
                  <a:schemeClr val="accent1"/>
                </a:buClr>
                <a:buFont typeface="Arial" panose="020B0604020202020204" pitchFamily="34" charset="0"/>
                <a:buChar char="•"/>
                <a:defRPr sz="1800" kern="1200">
                  <a:solidFill>
                    <a:schemeClr val="tx1"/>
                  </a:solidFill>
                  <a:latin typeface="+mn-lt"/>
                  <a:ea typeface="+mn-ea"/>
                  <a:cs typeface="+mn-cs"/>
                </a:defRPr>
              </a:lvl2pPr>
              <a:lvl3pPr marL="540000" indent="-144000" algn="l" defTabSz="914400" rtl="0" eaLnBrk="1" latinLnBrk="0" hangingPunct="1">
                <a:lnSpc>
                  <a:spcPct val="110000"/>
                </a:lnSpc>
                <a:spcBef>
                  <a:spcPts val="0"/>
                </a:spcBef>
                <a:buClr>
                  <a:schemeClr val="accent1"/>
                </a:buClr>
                <a:buFont typeface="Arial" panose="020B0604020202020204" pitchFamily="34" charset="0"/>
                <a:buChar char="•"/>
                <a:defRPr sz="1400" kern="1200">
                  <a:solidFill>
                    <a:schemeClr val="tx1"/>
                  </a:solidFill>
                  <a:latin typeface="+mn-lt"/>
                  <a:ea typeface="+mn-ea"/>
                  <a:cs typeface="+mn-cs"/>
                </a:defRPr>
              </a:lvl3pPr>
              <a:lvl4pPr marL="900000" indent="-144000" algn="l" defTabSz="914400" rtl="0" eaLnBrk="1" latinLnBrk="0" hangingPunct="1">
                <a:lnSpc>
                  <a:spcPct val="110000"/>
                </a:lnSpc>
                <a:spcBef>
                  <a:spcPts val="0"/>
                </a:spcBef>
                <a:buClr>
                  <a:schemeClr val="accent1"/>
                </a:buClr>
                <a:buFont typeface="Arial" panose="020B0604020202020204" pitchFamily="34" charset="0"/>
                <a:buChar char="•"/>
                <a:defRPr sz="1200" kern="1200">
                  <a:solidFill>
                    <a:schemeClr val="tx1"/>
                  </a:solidFill>
                  <a:latin typeface="+mn-lt"/>
                  <a:ea typeface="+mn-ea"/>
                  <a:cs typeface="+mn-cs"/>
                </a:defRPr>
              </a:lvl4pPr>
              <a:lvl5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5pPr>
              <a:lvl6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6pPr>
              <a:lvl7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7pPr>
              <a:lvl8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8pPr>
              <a:lvl9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9pPr>
            </a:lstStyle>
            <a:p>
              <a:r>
                <a:rPr lang="de-DE" sz="1000">
                  <a:cs typeface="Calibri"/>
                </a:rPr>
                <a:t>Braunschweig</a:t>
              </a:r>
            </a:p>
          </p:txBody>
        </p:sp>
        <p:sp>
          <p:nvSpPr>
            <p:cNvPr id="17" name="Textplatzhalter 14">
              <a:extLst>
                <a:ext uri="{FF2B5EF4-FFF2-40B4-BE49-F238E27FC236}">
                  <a16:creationId xmlns:a16="http://schemas.microsoft.com/office/drawing/2014/main" id="{7E7B441F-0288-DC71-65F1-40F49210F072}"/>
                </a:ext>
              </a:extLst>
            </p:cNvPr>
            <p:cNvSpPr txBox="1">
              <a:spLocks/>
            </p:cNvSpPr>
            <p:nvPr/>
          </p:nvSpPr>
          <p:spPr>
            <a:xfrm>
              <a:off x="1802756" y="3323640"/>
              <a:ext cx="764661" cy="195977"/>
            </a:xfrm>
            <a:prstGeom prst="rect">
              <a:avLst/>
            </a:prstGeom>
          </p:spPr>
          <p:txBody>
            <a:bodyPr wrap="square" lIns="0" tIns="0" rIns="0" bIns="0" numCol="1" spcCol="216000" anchor="ctr" anchorCtr="0">
              <a:noAutofit/>
            </a:bodyPr>
            <a:lstStyle>
              <a:lvl1pPr marL="0" indent="0" algn="l" defTabSz="914400" rtl="0" eaLnBrk="1" latinLnBrk="0" hangingPunct="1">
                <a:lnSpc>
                  <a:spcPct val="110000"/>
                </a:lnSpc>
                <a:spcBef>
                  <a:spcPts val="0"/>
                </a:spcBef>
                <a:buClr>
                  <a:schemeClr val="accent1"/>
                </a:buClr>
                <a:buFontTx/>
                <a:buNone/>
                <a:defRPr sz="1800" kern="1200">
                  <a:solidFill>
                    <a:schemeClr val="tx1"/>
                  </a:solidFill>
                  <a:latin typeface="+mn-lt"/>
                  <a:ea typeface="+mn-ea"/>
                  <a:cs typeface="+mn-cs"/>
                </a:defRPr>
              </a:lvl1pPr>
              <a:lvl2pPr marL="144000" indent="-144000" algn="l" defTabSz="914400" rtl="0" eaLnBrk="1" latinLnBrk="0" hangingPunct="1">
                <a:lnSpc>
                  <a:spcPct val="110000"/>
                </a:lnSpc>
                <a:spcBef>
                  <a:spcPts val="0"/>
                </a:spcBef>
                <a:buClr>
                  <a:schemeClr val="accent1"/>
                </a:buClr>
                <a:buFont typeface="Arial" panose="020B0604020202020204" pitchFamily="34" charset="0"/>
                <a:buChar char="•"/>
                <a:defRPr sz="1800" kern="1200">
                  <a:solidFill>
                    <a:schemeClr val="tx1"/>
                  </a:solidFill>
                  <a:latin typeface="+mn-lt"/>
                  <a:ea typeface="+mn-ea"/>
                  <a:cs typeface="+mn-cs"/>
                </a:defRPr>
              </a:lvl2pPr>
              <a:lvl3pPr marL="540000" indent="-144000" algn="l" defTabSz="914400" rtl="0" eaLnBrk="1" latinLnBrk="0" hangingPunct="1">
                <a:lnSpc>
                  <a:spcPct val="110000"/>
                </a:lnSpc>
                <a:spcBef>
                  <a:spcPts val="0"/>
                </a:spcBef>
                <a:buClr>
                  <a:schemeClr val="accent1"/>
                </a:buClr>
                <a:buFont typeface="Arial" panose="020B0604020202020204" pitchFamily="34" charset="0"/>
                <a:buChar char="•"/>
                <a:defRPr sz="1400" kern="1200">
                  <a:solidFill>
                    <a:schemeClr val="tx1"/>
                  </a:solidFill>
                  <a:latin typeface="+mn-lt"/>
                  <a:ea typeface="+mn-ea"/>
                  <a:cs typeface="+mn-cs"/>
                </a:defRPr>
              </a:lvl3pPr>
              <a:lvl4pPr marL="900000" indent="-144000" algn="l" defTabSz="914400" rtl="0" eaLnBrk="1" latinLnBrk="0" hangingPunct="1">
                <a:lnSpc>
                  <a:spcPct val="110000"/>
                </a:lnSpc>
                <a:spcBef>
                  <a:spcPts val="0"/>
                </a:spcBef>
                <a:buClr>
                  <a:schemeClr val="accent1"/>
                </a:buClr>
                <a:buFont typeface="Arial" panose="020B0604020202020204" pitchFamily="34" charset="0"/>
                <a:buChar char="•"/>
                <a:defRPr sz="1200" kern="1200">
                  <a:solidFill>
                    <a:schemeClr val="tx1"/>
                  </a:solidFill>
                  <a:latin typeface="+mn-lt"/>
                  <a:ea typeface="+mn-ea"/>
                  <a:cs typeface="+mn-cs"/>
                </a:defRPr>
              </a:lvl4pPr>
              <a:lvl5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5pPr>
              <a:lvl6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6pPr>
              <a:lvl7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7pPr>
              <a:lvl8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8pPr>
              <a:lvl9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9pPr>
            </a:lstStyle>
            <a:p>
              <a:pPr algn="r"/>
              <a:r>
                <a:rPr lang="de-DE" sz="1000">
                  <a:cs typeface="Calibri"/>
                </a:rPr>
                <a:t>Münster</a:t>
              </a:r>
            </a:p>
          </p:txBody>
        </p:sp>
        <p:sp>
          <p:nvSpPr>
            <p:cNvPr id="18" name="Textplatzhalter 14">
              <a:extLst>
                <a:ext uri="{FF2B5EF4-FFF2-40B4-BE49-F238E27FC236}">
                  <a16:creationId xmlns:a16="http://schemas.microsoft.com/office/drawing/2014/main" id="{202ADF87-2844-17EB-B1E0-802E1724182B}"/>
                </a:ext>
              </a:extLst>
            </p:cNvPr>
            <p:cNvSpPr txBox="1">
              <a:spLocks/>
            </p:cNvSpPr>
            <p:nvPr/>
          </p:nvSpPr>
          <p:spPr>
            <a:xfrm>
              <a:off x="4187291" y="5467701"/>
              <a:ext cx="1164649" cy="195977"/>
            </a:xfrm>
            <a:prstGeom prst="rect">
              <a:avLst/>
            </a:prstGeom>
          </p:spPr>
          <p:txBody>
            <a:bodyPr wrap="square" lIns="0" tIns="0" rIns="0" bIns="0" numCol="1" spcCol="216000" anchor="ctr" anchorCtr="0">
              <a:noAutofit/>
            </a:bodyPr>
            <a:lstStyle>
              <a:lvl1pPr marL="0" indent="0" algn="l" defTabSz="914400" rtl="0" eaLnBrk="1" latinLnBrk="0" hangingPunct="1">
                <a:lnSpc>
                  <a:spcPct val="110000"/>
                </a:lnSpc>
                <a:spcBef>
                  <a:spcPts val="0"/>
                </a:spcBef>
                <a:buClr>
                  <a:schemeClr val="accent1"/>
                </a:buClr>
                <a:buFontTx/>
                <a:buNone/>
                <a:defRPr sz="1800" kern="1200">
                  <a:solidFill>
                    <a:schemeClr val="tx1"/>
                  </a:solidFill>
                  <a:latin typeface="+mn-lt"/>
                  <a:ea typeface="+mn-ea"/>
                  <a:cs typeface="+mn-cs"/>
                </a:defRPr>
              </a:lvl1pPr>
              <a:lvl2pPr marL="144000" indent="-144000" algn="l" defTabSz="914400" rtl="0" eaLnBrk="1" latinLnBrk="0" hangingPunct="1">
                <a:lnSpc>
                  <a:spcPct val="110000"/>
                </a:lnSpc>
                <a:spcBef>
                  <a:spcPts val="0"/>
                </a:spcBef>
                <a:buClr>
                  <a:schemeClr val="accent1"/>
                </a:buClr>
                <a:buFont typeface="Arial" panose="020B0604020202020204" pitchFamily="34" charset="0"/>
                <a:buChar char="•"/>
                <a:defRPr sz="1800" kern="1200">
                  <a:solidFill>
                    <a:schemeClr val="tx1"/>
                  </a:solidFill>
                  <a:latin typeface="+mn-lt"/>
                  <a:ea typeface="+mn-ea"/>
                  <a:cs typeface="+mn-cs"/>
                </a:defRPr>
              </a:lvl2pPr>
              <a:lvl3pPr marL="540000" indent="-144000" algn="l" defTabSz="914400" rtl="0" eaLnBrk="1" latinLnBrk="0" hangingPunct="1">
                <a:lnSpc>
                  <a:spcPct val="110000"/>
                </a:lnSpc>
                <a:spcBef>
                  <a:spcPts val="0"/>
                </a:spcBef>
                <a:buClr>
                  <a:schemeClr val="accent1"/>
                </a:buClr>
                <a:buFont typeface="Arial" panose="020B0604020202020204" pitchFamily="34" charset="0"/>
                <a:buChar char="•"/>
                <a:defRPr sz="1400" kern="1200">
                  <a:solidFill>
                    <a:schemeClr val="tx1"/>
                  </a:solidFill>
                  <a:latin typeface="+mn-lt"/>
                  <a:ea typeface="+mn-ea"/>
                  <a:cs typeface="+mn-cs"/>
                </a:defRPr>
              </a:lvl3pPr>
              <a:lvl4pPr marL="900000" indent="-144000" algn="l" defTabSz="914400" rtl="0" eaLnBrk="1" latinLnBrk="0" hangingPunct="1">
                <a:lnSpc>
                  <a:spcPct val="110000"/>
                </a:lnSpc>
                <a:spcBef>
                  <a:spcPts val="0"/>
                </a:spcBef>
                <a:buClr>
                  <a:schemeClr val="accent1"/>
                </a:buClr>
                <a:buFont typeface="Arial" panose="020B0604020202020204" pitchFamily="34" charset="0"/>
                <a:buChar char="•"/>
                <a:defRPr sz="1200" kern="1200">
                  <a:solidFill>
                    <a:schemeClr val="tx1"/>
                  </a:solidFill>
                  <a:latin typeface="+mn-lt"/>
                  <a:ea typeface="+mn-ea"/>
                  <a:cs typeface="+mn-cs"/>
                </a:defRPr>
              </a:lvl4pPr>
              <a:lvl5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5pPr>
              <a:lvl6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6pPr>
              <a:lvl7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7pPr>
              <a:lvl8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8pPr>
              <a:lvl9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9pPr>
            </a:lstStyle>
            <a:p>
              <a:r>
                <a:rPr lang="de-DE" sz="1000">
                  <a:cs typeface="Calibri"/>
                </a:rPr>
                <a:t>Ismaning/München</a:t>
              </a:r>
            </a:p>
          </p:txBody>
        </p:sp>
        <p:sp>
          <p:nvSpPr>
            <p:cNvPr id="19" name="Textplatzhalter 14">
              <a:extLst>
                <a:ext uri="{FF2B5EF4-FFF2-40B4-BE49-F238E27FC236}">
                  <a16:creationId xmlns:a16="http://schemas.microsoft.com/office/drawing/2014/main" id="{86F3FE30-450F-EBAE-442A-276664EE6FC1}"/>
                </a:ext>
              </a:extLst>
            </p:cNvPr>
            <p:cNvSpPr txBox="1">
              <a:spLocks/>
            </p:cNvSpPr>
            <p:nvPr/>
          </p:nvSpPr>
          <p:spPr>
            <a:xfrm>
              <a:off x="1728287" y="5381360"/>
              <a:ext cx="1164649" cy="195977"/>
            </a:xfrm>
            <a:prstGeom prst="rect">
              <a:avLst/>
            </a:prstGeom>
          </p:spPr>
          <p:txBody>
            <a:bodyPr wrap="square" lIns="0" tIns="0" rIns="0" bIns="0" numCol="1" spcCol="216000" anchor="ctr" anchorCtr="0">
              <a:noAutofit/>
            </a:bodyPr>
            <a:lstStyle>
              <a:lvl1pPr marL="0" indent="0" algn="l" defTabSz="914400" rtl="0" eaLnBrk="1" latinLnBrk="0" hangingPunct="1">
                <a:lnSpc>
                  <a:spcPct val="110000"/>
                </a:lnSpc>
                <a:spcBef>
                  <a:spcPts val="0"/>
                </a:spcBef>
                <a:buClr>
                  <a:schemeClr val="accent1"/>
                </a:buClr>
                <a:buFontTx/>
                <a:buNone/>
                <a:defRPr sz="1800" kern="1200">
                  <a:solidFill>
                    <a:schemeClr val="tx1"/>
                  </a:solidFill>
                  <a:latin typeface="+mn-lt"/>
                  <a:ea typeface="+mn-ea"/>
                  <a:cs typeface="+mn-cs"/>
                </a:defRPr>
              </a:lvl1pPr>
              <a:lvl2pPr marL="144000" indent="-144000" algn="l" defTabSz="914400" rtl="0" eaLnBrk="1" latinLnBrk="0" hangingPunct="1">
                <a:lnSpc>
                  <a:spcPct val="110000"/>
                </a:lnSpc>
                <a:spcBef>
                  <a:spcPts val="0"/>
                </a:spcBef>
                <a:buClr>
                  <a:schemeClr val="accent1"/>
                </a:buClr>
                <a:buFont typeface="Arial" panose="020B0604020202020204" pitchFamily="34" charset="0"/>
                <a:buChar char="•"/>
                <a:defRPr sz="1800" kern="1200">
                  <a:solidFill>
                    <a:schemeClr val="tx1"/>
                  </a:solidFill>
                  <a:latin typeface="+mn-lt"/>
                  <a:ea typeface="+mn-ea"/>
                  <a:cs typeface="+mn-cs"/>
                </a:defRPr>
              </a:lvl2pPr>
              <a:lvl3pPr marL="540000" indent="-144000" algn="l" defTabSz="914400" rtl="0" eaLnBrk="1" latinLnBrk="0" hangingPunct="1">
                <a:lnSpc>
                  <a:spcPct val="110000"/>
                </a:lnSpc>
                <a:spcBef>
                  <a:spcPts val="0"/>
                </a:spcBef>
                <a:buClr>
                  <a:schemeClr val="accent1"/>
                </a:buClr>
                <a:buFont typeface="Arial" panose="020B0604020202020204" pitchFamily="34" charset="0"/>
                <a:buChar char="•"/>
                <a:defRPr sz="1400" kern="1200">
                  <a:solidFill>
                    <a:schemeClr val="tx1"/>
                  </a:solidFill>
                  <a:latin typeface="+mn-lt"/>
                  <a:ea typeface="+mn-ea"/>
                  <a:cs typeface="+mn-cs"/>
                </a:defRPr>
              </a:lvl3pPr>
              <a:lvl4pPr marL="900000" indent="-144000" algn="l" defTabSz="914400" rtl="0" eaLnBrk="1" latinLnBrk="0" hangingPunct="1">
                <a:lnSpc>
                  <a:spcPct val="110000"/>
                </a:lnSpc>
                <a:spcBef>
                  <a:spcPts val="0"/>
                </a:spcBef>
                <a:buClr>
                  <a:schemeClr val="accent1"/>
                </a:buClr>
                <a:buFont typeface="Arial" panose="020B0604020202020204" pitchFamily="34" charset="0"/>
                <a:buChar char="•"/>
                <a:defRPr sz="1200" kern="1200">
                  <a:solidFill>
                    <a:schemeClr val="tx1"/>
                  </a:solidFill>
                  <a:latin typeface="+mn-lt"/>
                  <a:ea typeface="+mn-ea"/>
                  <a:cs typeface="+mn-cs"/>
                </a:defRPr>
              </a:lvl4pPr>
              <a:lvl5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5pPr>
              <a:lvl6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6pPr>
              <a:lvl7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7pPr>
              <a:lvl8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8pPr>
              <a:lvl9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9pPr>
            </a:lstStyle>
            <a:p>
              <a:pPr algn="r"/>
              <a:r>
                <a:rPr lang="de-DE" sz="1000">
                  <a:cs typeface="Calibri"/>
                </a:rPr>
                <a:t>St. Georgen</a:t>
              </a:r>
            </a:p>
          </p:txBody>
        </p:sp>
        <p:sp>
          <p:nvSpPr>
            <p:cNvPr id="20" name="Textplatzhalter 14">
              <a:extLst>
                <a:ext uri="{FF2B5EF4-FFF2-40B4-BE49-F238E27FC236}">
                  <a16:creationId xmlns:a16="http://schemas.microsoft.com/office/drawing/2014/main" id="{732CC5F3-E93E-F173-F39A-6C54DE339AD1}"/>
                </a:ext>
              </a:extLst>
            </p:cNvPr>
            <p:cNvSpPr txBox="1">
              <a:spLocks/>
            </p:cNvSpPr>
            <p:nvPr/>
          </p:nvSpPr>
          <p:spPr>
            <a:xfrm>
              <a:off x="1821572" y="4984903"/>
              <a:ext cx="1164649" cy="195977"/>
            </a:xfrm>
            <a:prstGeom prst="rect">
              <a:avLst/>
            </a:prstGeom>
          </p:spPr>
          <p:txBody>
            <a:bodyPr wrap="square" lIns="0" tIns="0" rIns="0" bIns="0" numCol="1" spcCol="216000" anchor="ctr" anchorCtr="0">
              <a:noAutofit/>
            </a:bodyPr>
            <a:lstStyle>
              <a:lvl1pPr marL="0" indent="0" algn="l" defTabSz="914400" rtl="0" eaLnBrk="1" latinLnBrk="0" hangingPunct="1">
                <a:lnSpc>
                  <a:spcPct val="110000"/>
                </a:lnSpc>
                <a:spcBef>
                  <a:spcPts val="0"/>
                </a:spcBef>
                <a:buClr>
                  <a:schemeClr val="accent1"/>
                </a:buClr>
                <a:buFontTx/>
                <a:buNone/>
                <a:defRPr sz="1800" kern="1200">
                  <a:solidFill>
                    <a:schemeClr val="tx1"/>
                  </a:solidFill>
                  <a:latin typeface="+mn-lt"/>
                  <a:ea typeface="+mn-ea"/>
                  <a:cs typeface="+mn-cs"/>
                </a:defRPr>
              </a:lvl1pPr>
              <a:lvl2pPr marL="144000" indent="-144000" algn="l" defTabSz="914400" rtl="0" eaLnBrk="1" latinLnBrk="0" hangingPunct="1">
                <a:lnSpc>
                  <a:spcPct val="110000"/>
                </a:lnSpc>
                <a:spcBef>
                  <a:spcPts val="0"/>
                </a:spcBef>
                <a:buClr>
                  <a:schemeClr val="accent1"/>
                </a:buClr>
                <a:buFont typeface="Arial" panose="020B0604020202020204" pitchFamily="34" charset="0"/>
                <a:buChar char="•"/>
                <a:defRPr sz="1800" kern="1200">
                  <a:solidFill>
                    <a:schemeClr val="tx1"/>
                  </a:solidFill>
                  <a:latin typeface="+mn-lt"/>
                  <a:ea typeface="+mn-ea"/>
                  <a:cs typeface="+mn-cs"/>
                </a:defRPr>
              </a:lvl2pPr>
              <a:lvl3pPr marL="540000" indent="-144000" algn="l" defTabSz="914400" rtl="0" eaLnBrk="1" latinLnBrk="0" hangingPunct="1">
                <a:lnSpc>
                  <a:spcPct val="110000"/>
                </a:lnSpc>
                <a:spcBef>
                  <a:spcPts val="0"/>
                </a:spcBef>
                <a:buClr>
                  <a:schemeClr val="accent1"/>
                </a:buClr>
                <a:buFont typeface="Arial" panose="020B0604020202020204" pitchFamily="34" charset="0"/>
                <a:buChar char="•"/>
                <a:defRPr sz="1400" kern="1200">
                  <a:solidFill>
                    <a:schemeClr val="tx1"/>
                  </a:solidFill>
                  <a:latin typeface="+mn-lt"/>
                  <a:ea typeface="+mn-ea"/>
                  <a:cs typeface="+mn-cs"/>
                </a:defRPr>
              </a:lvl3pPr>
              <a:lvl4pPr marL="900000" indent="-144000" algn="l" defTabSz="914400" rtl="0" eaLnBrk="1" latinLnBrk="0" hangingPunct="1">
                <a:lnSpc>
                  <a:spcPct val="110000"/>
                </a:lnSpc>
                <a:spcBef>
                  <a:spcPts val="0"/>
                </a:spcBef>
                <a:buClr>
                  <a:schemeClr val="accent1"/>
                </a:buClr>
                <a:buFont typeface="Arial" panose="020B0604020202020204" pitchFamily="34" charset="0"/>
                <a:buChar char="•"/>
                <a:defRPr sz="1200" kern="1200">
                  <a:solidFill>
                    <a:schemeClr val="tx1"/>
                  </a:solidFill>
                  <a:latin typeface="+mn-lt"/>
                  <a:ea typeface="+mn-ea"/>
                  <a:cs typeface="+mn-cs"/>
                </a:defRPr>
              </a:lvl4pPr>
              <a:lvl5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5pPr>
              <a:lvl6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6pPr>
              <a:lvl7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7pPr>
              <a:lvl8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8pPr>
              <a:lvl9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9pPr>
            </a:lstStyle>
            <a:p>
              <a:pPr algn="r"/>
              <a:r>
                <a:rPr lang="de-DE" sz="1000">
                  <a:cs typeface="Calibri"/>
                </a:rPr>
                <a:t>Karlsruhe</a:t>
              </a:r>
            </a:p>
          </p:txBody>
        </p:sp>
        <p:sp>
          <p:nvSpPr>
            <p:cNvPr id="21" name="Textplatzhalter 14">
              <a:extLst>
                <a:ext uri="{FF2B5EF4-FFF2-40B4-BE49-F238E27FC236}">
                  <a16:creationId xmlns:a16="http://schemas.microsoft.com/office/drawing/2014/main" id="{4255D482-2AEE-B85F-FC68-ECCEFBCC24B5}"/>
                </a:ext>
              </a:extLst>
            </p:cNvPr>
            <p:cNvSpPr txBox="1">
              <a:spLocks/>
            </p:cNvSpPr>
            <p:nvPr/>
          </p:nvSpPr>
          <p:spPr>
            <a:xfrm>
              <a:off x="3278471" y="5142084"/>
              <a:ext cx="764661" cy="195977"/>
            </a:xfrm>
            <a:prstGeom prst="rect">
              <a:avLst/>
            </a:prstGeom>
          </p:spPr>
          <p:txBody>
            <a:bodyPr wrap="square" lIns="0" tIns="0" rIns="0" bIns="0" numCol="1" spcCol="216000" anchor="ctr" anchorCtr="0">
              <a:noAutofit/>
            </a:bodyPr>
            <a:lstStyle>
              <a:lvl1pPr marL="0" indent="0" algn="l" defTabSz="914400" rtl="0" eaLnBrk="1" latinLnBrk="0" hangingPunct="1">
                <a:lnSpc>
                  <a:spcPct val="110000"/>
                </a:lnSpc>
                <a:spcBef>
                  <a:spcPts val="0"/>
                </a:spcBef>
                <a:buClr>
                  <a:schemeClr val="accent1"/>
                </a:buClr>
                <a:buFontTx/>
                <a:buNone/>
                <a:defRPr sz="1800" kern="1200">
                  <a:solidFill>
                    <a:schemeClr val="tx1"/>
                  </a:solidFill>
                  <a:latin typeface="+mn-lt"/>
                  <a:ea typeface="+mn-ea"/>
                  <a:cs typeface="+mn-cs"/>
                </a:defRPr>
              </a:lvl1pPr>
              <a:lvl2pPr marL="144000" indent="-144000" algn="l" defTabSz="914400" rtl="0" eaLnBrk="1" latinLnBrk="0" hangingPunct="1">
                <a:lnSpc>
                  <a:spcPct val="110000"/>
                </a:lnSpc>
                <a:spcBef>
                  <a:spcPts val="0"/>
                </a:spcBef>
                <a:buClr>
                  <a:schemeClr val="accent1"/>
                </a:buClr>
                <a:buFont typeface="Arial" panose="020B0604020202020204" pitchFamily="34" charset="0"/>
                <a:buChar char="•"/>
                <a:defRPr sz="1800" kern="1200">
                  <a:solidFill>
                    <a:schemeClr val="tx1"/>
                  </a:solidFill>
                  <a:latin typeface="+mn-lt"/>
                  <a:ea typeface="+mn-ea"/>
                  <a:cs typeface="+mn-cs"/>
                </a:defRPr>
              </a:lvl2pPr>
              <a:lvl3pPr marL="540000" indent="-144000" algn="l" defTabSz="914400" rtl="0" eaLnBrk="1" latinLnBrk="0" hangingPunct="1">
                <a:lnSpc>
                  <a:spcPct val="110000"/>
                </a:lnSpc>
                <a:spcBef>
                  <a:spcPts val="0"/>
                </a:spcBef>
                <a:buClr>
                  <a:schemeClr val="accent1"/>
                </a:buClr>
                <a:buFont typeface="Arial" panose="020B0604020202020204" pitchFamily="34" charset="0"/>
                <a:buChar char="•"/>
                <a:defRPr sz="1400" kern="1200">
                  <a:solidFill>
                    <a:schemeClr val="tx1"/>
                  </a:solidFill>
                  <a:latin typeface="+mn-lt"/>
                  <a:ea typeface="+mn-ea"/>
                  <a:cs typeface="+mn-cs"/>
                </a:defRPr>
              </a:lvl3pPr>
              <a:lvl4pPr marL="900000" indent="-144000" algn="l" defTabSz="914400" rtl="0" eaLnBrk="1" latinLnBrk="0" hangingPunct="1">
                <a:lnSpc>
                  <a:spcPct val="110000"/>
                </a:lnSpc>
                <a:spcBef>
                  <a:spcPts val="0"/>
                </a:spcBef>
                <a:buClr>
                  <a:schemeClr val="accent1"/>
                </a:buClr>
                <a:buFont typeface="Arial" panose="020B0604020202020204" pitchFamily="34" charset="0"/>
                <a:buChar char="•"/>
                <a:defRPr sz="1200" kern="1200">
                  <a:solidFill>
                    <a:schemeClr val="tx1"/>
                  </a:solidFill>
                  <a:latin typeface="+mn-lt"/>
                  <a:ea typeface="+mn-ea"/>
                  <a:cs typeface="+mn-cs"/>
                </a:defRPr>
              </a:lvl4pPr>
              <a:lvl5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5pPr>
              <a:lvl6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6pPr>
              <a:lvl7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7pPr>
              <a:lvl8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8pPr>
              <a:lvl9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9pPr>
            </a:lstStyle>
            <a:p>
              <a:r>
                <a:rPr lang="de-DE" sz="1000">
                  <a:cs typeface="Calibri"/>
                </a:rPr>
                <a:t>Stuttgart</a:t>
              </a:r>
            </a:p>
          </p:txBody>
        </p:sp>
        <p:sp>
          <p:nvSpPr>
            <p:cNvPr id="22" name="Textplatzhalter 14">
              <a:extLst>
                <a:ext uri="{FF2B5EF4-FFF2-40B4-BE49-F238E27FC236}">
                  <a16:creationId xmlns:a16="http://schemas.microsoft.com/office/drawing/2014/main" id="{142C4292-AFF2-6966-A499-3FC77A648C42}"/>
                </a:ext>
              </a:extLst>
            </p:cNvPr>
            <p:cNvSpPr txBox="1">
              <a:spLocks/>
            </p:cNvSpPr>
            <p:nvPr/>
          </p:nvSpPr>
          <p:spPr>
            <a:xfrm>
              <a:off x="4087939" y="5051473"/>
              <a:ext cx="764661" cy="195977"/>
            </a:xfrm>
            <a:prstGeom prst="rect">
              <a:avLst/>
            </a:prstGeom>
          </p:spPr>
          <p:txBody>
            <a:bodyPr wrap="square" lIns="0" tIns="0" rIns="0" bIns="0" numCol="1" spcCol="216000" anchor="ctr" anchorCtr="0">
              <a:noAutofit/>
            </a:bodyPr>
            <a:lstStyle>
              <a:lvl1pPr marL="0" indent="0" algn="l" defTabSz="914400" rtl="0" eaLnBrk="1" latinLnBrk="0" hangingPunct="1">
                <a:lnSpc>
                  <a:spcPct val="110000"/>
                </a:lnSpc>
                <a:spcBef>
                  <a:spcPts val="0"/>
                </a:spcBef>
                <a:buClr>
                  <a:schemeClr val="accent1"/>
                </a:buClr>
                <a:buFontTx/>
                <a:buNone/>
                <a:defRPr sz="1800" kern="1200">
                  <a:solidFill>
                    <a:schemeClr val="tx1"/>
                  </a:solidFill>
                  <a:latin typeface="+mn-lt"/>
                  <a:ea typeface="+mn-ea"/>
                  <a:cs typeface="+mn-cs"/>
                </a:defRPr>
              </a:lvl1pPr>
              <a:lvl2pPr marL="144000" indent="-144000" algn="l" defTabSz="914400" rtl="0" eaLnBrk="1" latinLnBrk="0" hangingPunct="1">
                <a:lnSpc>
                  <a:spcPct val="110000"/>
                </a:lnSpc>
                <a:spcBef>
                  <a:spcPts val="0"/>
                </a:spcBef>
                <a:buClr>
                  <a:schemeClr val="accent1"/>
                </a:buClr>
                <a:buFont typeface="Arial" panose="020B0604020202020204" pitchFamily="34" charset="0"/>
                <a:buChar char="•"/>
                <a:defRPr sz="1800" kern="1200">
                  <a:solidFill>
                    <a:schemeClr val="tx1"/>
                  </a:solidFill>
                  <a:latin typeface="+mn-lt"/>
                  <a:ea typeface="+mn-ea"/>
                  <a:cs typeface="+mn-cs"/>
                </a:defRPr>
              </a:lvl2pPr>
              <a:lvl3pPr marL="540000" indent="-144000" algn="l" defTabSz="914400" rtl="0" eaLnBrk="1" latinLnBrk="0" hangingPunct="1">
                <a:lnSpc>
                  <a:spcPct val="110000"/>
                </a:lnSpc>
                <a:spcBef>
                  <a:spcPts val="0"/>
                </a:spcBef>
                <a:buClr>
                  <a:schemeClr val="accent1"/>
                </a:buClr>
                <a:buFont typeface="Arial" panose="020B0604020202020204" pitchFamily="34" charset="0"/>
                <a:buChar char="•"/>
                <a:defRPr sz="1400" kern="1200">
                  <a:solidFill>
                    <a:schemeClr val="tx1"/>
                  </a:solidFill>
                  <a:latin typeface="+mn-lt"/>
                  <a:ea typeface="+mn-ea"/>
                  <a:cs typeface="+mn-cs"/>
                </a:defRPr>
              </a:lvl3pPr>
              <a:lvl4pPr marL="900000" indent="-144000" algn="l" defTabSz="914400" rtl="0" eaLnBrk="1" latinLnBrk="0" hangingPunct="1">
                <a:lnSpc>
                  <a:spcPct val="110000"/>
                </a:lnSpc>
                <a:spcBef>
                  <a:spcPts val="0"/>
                </a:spcBef>
                <a:buClr>
                  <a:schemeClr val="accent1"/>
                </a:buClr>
                <a:buFont typeface="Arial" panose="020B0604020202020204" pitchFamily="34" charset="0"/>
                <a:buChar char="•"/>
                <a:defRPr sz="1200" kern="1200">
                  <a:solidFill>
                    <a:schemeClr val="tx1"/>
                  </a:solidFill>
                  <a:latin typeface="+mn-lt"/>
                  <a:ea typeface="+mn-ea"/>
                  <a:cs typeface="+mn-cs"/>
                </a:defRPr>
              </a:lvl4pPr>
              <a:lvl5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5pPr>
              <a:lvl6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6pPr>
              <a:lvl7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7pPr>
              <a:lvl8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8pPr>
              <a:lvl9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9pPr>
            </a:lstStyle>
            <a:p>
              <a:r>
                <a:rPr lang="de-DE" sz="1000">
                  <a:cs typeface="Calibri"/>
                </a:rPr>
                <a:t>Ingolstadt</a:t>
              </a:r>
            </a:p>
          </p:txBody>
        </p:sp>
        <p:sp>
          <p:nvSpPr>
            <p:cNvPr id="23" name="Textplatzhalter 14">
              <a:extLst>
                <a:ext uri="{FF2B5EF4-FFF2-40B4-BE49-F238E27FC236}">
                  <a16:creationId xmlns:a16="http://schemas.microsoft.com/office/drawing/2014/main" id="{D58DB215-1BD5-B74A-F522-742AD65A77DE}"/>
                </a:ext>
              </a:extLst>
            </p:cNvPr>
            <p:cNvSpPr txBox="1">
              <a:spLocks/>
            </p:cNvSpPr>
            <p:nvPr/>
          </p:nvSpPr>
          <p:spPr>
            <a:xfrm>
              <a:off x="4906414" y="5221449"/>
              <a:ext cx="764661" cy="195977"/>
            </a:xfrm>
            <a:prstGeom prst="rect">
              <a:avLst/>
            </a:prstGeom>
          </p:spPr>
          <p:txBody>
            <a:bodyPr wrap="square" lIns="0" tIns="0" rIns="0" bIns="0" numCol="1" spcCol="216000" anchor="ctr" anchorCtr="0">
              <a:noAutofit/>
            </a:bodyPr>
            <a:lstStyle>
              <a:lvl1pPr marL="0" indent="0" algn="l" defTabSz="914400" rtl="0" eaLnBrk="1" latinLnBrk="0" hangingPunct="1">
                <a:lnSpc>
                  <a:spcPct val="110000"/>
                </a:lnSpc>
                <a:spcBef>
                  <a:spcPts val="0"/>
                </a:spcBef>
                <a:buClr>
                  <a:schemeClr val="accent1"/>
                </a:buClr>
                <a:buFontTx/>
                <a:buNone/>
                <a:defRPr sz="1800" kern="1200">
                  <a:solidFill>
                    <a:schemeClr val="tx1"/>
                  </a:solidFill>
                  <a:latin typeface="+mn-lt"/>
                  <a:ea typeface="+mn-ea"/>
                  <a:cs typeface="+mn-cs"/>
                </a:defRPr>
              </a:lvl1pPr>
              <a:lvl2pPr marL="144000" indent="-144000" algn="l" defTabSz="914400" rtl="0" eaLnBrk="1" latinLnBrk="0" hangingPunct="1">
                <a:lnSpc>
                  <a:spcPct val="110000"/>
                </a:lnSpc>
                <a:spcBef>
                  <a:spcPts val="0"/>
                </a:spcBef>
                <a:buClr>
                  <a:schemeClr val="accent1"/>
                </a:buClr>
                <a:buFont typeface="Arial" panose="020B0604020202020204" pitchFamily="34" charset="0"/>
                <a:buChar char="•"/>
                <a:defRPr sz="1800" kern="1200">
                  <a:solidFill>
                    <a:schemeClr val="tx1"/>
                  </a:solidFill>
                  <a:latin typeface="+mn-lt"/>
                  <a:ea typeface="+mn-ea"/>
                  <a:cs typeface="+mn-cs"/>
                </a:defRPr>
              </a:lvl2pPr>
              <a:lvl3pPr marL="540000" indent="-144000" algn="l" defTabSz="914400" rtl="0" eaLnBrk="1" latinLnBrk="0" hangingPunct="1">
                <a:lnSpc>
                  <a:spcPct val="110000"/>
                </a:lnSpc>
                <a:spcBef>
                  <a:spcPts val="0"/>
                </a:spcBef>
                <a:buClr>
                  <a:schemeClr val="accent1"/>
                </a:buClr>
                <a:buFont typeface="Arial" panose="020B0604020202020204" pitchFamily="34" charset="0"/>
                <a:buChar char="•"/>
                <a:defRPr sz="1400" kern="1200">
                  <a:solidFill>
                    <a:schemeClr val="tx1"/>
                  </a:solidFill>
                  <a:latin typeface="+mn-lt"/>
                  <a:ea typeface="+mn-ea"/>
                  <a:cs typeface="+mn-cs"/>
                </a:defRPr>
              </a:lvl3pPr>
              <a:lvl4pPr marL="900000" indent="-144000" algn="l" defTabSz="914400" rtl="0" eaLnBrk="1" latinLnBrk="0" hangingPunct="1">
                <a:lnSpc>
                  <a:spcPct val="110000"/>
                </a:lnSpc>
                <a:spcBef>
                  <a:spcPts val="0"/>
                </a:spcBef>
                <a:buClr>
                  <a:schemeClr val="accent1"/>
                </a:buClr>
                <a:buFont typeface="Arial" panose="020B0604020202020204" pitchFamily="34" charset="0"/>
                <a:buChar char="•"/>
                <a:defRPr sz="1200" kern="1200">
                  <a:solidFill>
                    <a:schemeClr val="tx1"/>
                  </a:solidFill>
                  <a:latin typeface="+mn-lt"/>
                  <a:ea typeface="+mn-ea"/>
                  <a:cs typeface="+mn-cs"/>
                </a:defRPr>
              </a:lvl4pPr>
              <a:lvl5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5pPr>
              <a:lvl6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6pPr>
              <a:lvl7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7pPr>
              <a:lvl8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8pPr>
              <a:lvl9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9pPr>
            </a:lstStyle>
            <a:p>
              <a:r>
                <a:rPr lang="de-DE" sz="1000">
                  <a:cs typeface="Calibri"/>
                </a:rPr>
                <a:t>Passau</a:t>
              </a:r>
            </a:p>
          </p:txBody>
        </p:sp>
        <p:sp>
          <p:nvSpPr>
            <p:cNvPr id="24" name="Textplatzhalter 14">
              <a:extLst>
                <a:ext uri="{FF2B5EF4-FFF2-40B4-BE49-F238E27FC236}">
                  <a16:creationId xmlns:a16="http://schemas.microsoft.com/office/drawing/2014/main" id="{C660D699-5533-0B5F-2BB6-450C7B7DD63E}"/>
                </a:ext>
              </a:extLst>
            </p:cNvPr>
            <p:cNvSpPr txBox="1">
              <a:spLocks/>
            </p:cNvSpPr>
            <p:nvPr/>
          </p:nvSpPr>
          <p:spPr>
            <a:xfrm>
              <a:off x="2669643" y="4719041"/>
              <a:ext cx="1164649" cy="195977"/>
            </a:xfrm>
            <a:prstGeom prst="rect">
              <a:avLst/>
            </a:prstGeom>
          </p:spPr>
          <p:txBody>
            <a:bodyPr wrap="square" lIns="0" tIns="0" rIns="0" bIns="0" numCol="1" spcCol="216000" anchor="ctr" anchorCtr="0">
              <a:noAutofit/>
            </a:bodyPr>
            <a:lstStyle>
              <a:lvl1pPr marL="0" indent="0" algn="l" defTabSz="914400" rtl="0" eaLnBrk="1" latinLnBrk="0" hangingPunct="1">
                <a:lnSpc>
                  <a:spcPct val="110000"/>
                </a:lnSpc>
                <a:spcBef>
                  <a:spcPts val="0"/>
                </a:spcBef>
                <a:buClr>
                  <a:schemeClr val="accent1"/>
                </a:buClr>
                <a:buFontTx/>
                <a:buNone/>
                <a:defRPr sz="1800" kern="1200">
                  <a:solidFill>
                    <a:schemeClr val="tx1"/>
                  </a:solidFill>
                  <a:latin typeface="+mn-lt"/>
                  <a:ea typeface="+mn-ea"/>
                  <a:cs typeface="+mn-cs"/>
                </a:defRPr>
              </a:lvl1pPr>
              <a:lvl2pPr marL="144000" indent="-144000" algn="l" defTabSz="914400" rtl="0" eaLnBrk="1" latinLnBrk="0" hangingPunct="1">
                <a:lnSpc>
                  <a:spcPct val="110000"/>
                </a:lnSpc>
                <a:spcBef>
                  <a:spcPts val="0"/>
                </a:spcBef>
                <a:buClr>
                  <a:schemeClr val="accent1"/>
                </a:buClr>
                <a:buFont typeface="Arial" panose="020B0604020202020204" pitchFamily="34" charset="0"/>
                <a:buChar char="•"/>
                <a:defRPr sz="1800" kern="1200">
                  <a:solidFill>
                    <a:schemeClr val="tx1"/>
                  </a:solidFill>
                  <a:latin typeface="+mn-lt"/>
                  <a:ea typeface="+mn-ea"/>
                  <a:cs typeface="+mn-cs"/>
                </a:defRPr>
              </a:lvl2pPr>
              <a:lvl3pPr marL="540000" indent="-144000" algn="l" defTabSz="914400" rtl="0" eaLnBrk="1" latinLnBrk="0" hangingPunct="1">
                <a:lnSpc>
                  <a:spcPct val="110000"/>
                </a:lnSpc>
                <a:spcBef>
                  <a:spcPts val="0"/>
                </a:spcBef>
                <a:buClr>
                  <a:schemeClr val="accent1"/>
                </a:buClr>
                <a:buFont typeface="Arial" panose="020B0604020202020204" pitchFamily="34" charset="0"/>
                <a:buChar char="•"/>
                <a:defRPr sz="1400" kern="1200">
                  <a:solidFill>
                    <a:schemeClr val="tx1"/>
                  </a:solidFill>
                  <a:latin typeface="+mn-lt"/>
                  <a:ea typeface="+mn-ea"/>
                  <a:cs typeface="+mn-cs"/>
                </a:defRPr>
              </a:lvl3pPr>
              <a:lvl4pPr marL="900000" indent="-144000" algn="l" defTabSz="914400" rtl="0" eaLnBrk="1" latinLnBrk="0" hangingPunct="1">
                <a:lnSpc>
                  <a:spcPct val="110000"/>
                </a:lnSpc>
                <a:spcBef>
                  <a:spcPts val="0"/>
                </a:spcBef>
                <a:buClr>
                  <a:schemeClr val="accent1"/>
                </a:buClr>
                <a:buFont typeface="Arial" panose="020B0604020202020204" pitchFamily="34" charset="0"/>
                <a:buChar char="•"/>
                <a:defRPr sz="1200" kern="1200">
                  <a:solidFill>
                    <a:schemeClr val="tx1"/>
                  </a:solidFill>
                  <a:latin typeface="+mn-lt"/>
                  <a:ea typeface="+mn-ea"/>
                  <a:cs typeface="+mn-cs"/>
                </a:defRPr>
              </a:lvl4pPr>
              <a:lvl5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5pPr>
              <a:lvl6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6pPr>
              <a:lvl7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7pPr>
              <a:lvl8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8pPr>
              <a:lvl9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9pPr>
            </a:lstStyle>
            <a:p>
              <a:pPr algn="r"/>
              <a:r>
                <a:rPr lang="de-DE" sz="1000">
                  <a:cs typeface="Calibri"/>
                </a:rPr>
                <a:t>Nürnberg</a:t>
              </a:r>
            </a:p>
          </p:txBody>
        </p:sp>
        <p:sp>
          <p:nvSpPr>
            <p:cNvPr id="25" name="Textplatzhalter 14">
              <a:extLst>
                <a:ext uri="{FF2B5EF4-FFF2-40B4-BE49-F238E27FC236}">
                  <a16:creationId xmlns:a16="http://schemas.microsoft.com/office/drawing/2014/main" id="{98055EB4-497F-CB96-3382-57401F0E5684}"/>
                </a:ext>
              </a:extLst>
            </p:cNvPr>
            <p:cNvSpPr txBox="1">
              <a:spLocks/>
            </p:cNvSpPr>
            <p:nvPr/>
          </p:nvSpPr>
          <p:spPr>
            <a:xfrm>
              <a:off x="1770266" y="4364561"/>
              <a:ext cx="1164649" cy="195977"/>
            </a:xfrm>
            <a:prstGeom prst="rect">
              <a:avLst/>
            </a:prstGeom>
          </p:spPr>
          <p:txBody>
            <a:bodyPr wrap="square" lIns="0" tIns="0" rIns="0" bIns="0" numCol="1" spcCol="216000" anchor="ctr" anchorCtr="0">
              <a:noAutofit/>
            </a:bodyPr>
            <a:lstStyle>
              <a:lvl1pPr marL="0" indent="0" algn="l" defTabSz="914400" rtl="0" eaLnBrk="1" latinLnBrk="0" hangingPunct="1">
                <a:lnSpc>
                  <a:spcPct val="110000"/>
                </a:lnSpc>
                <a:spcBef>
                  <a:spcPts val="0"/>
                </a:spcBef>
                <a:buClr>
                  <a:schemeClr val="accent1"/>
                </a:buClr>
                <a:buFontTx/>
                <a:buNone/>
                <a:defRPr sz="1800" kern="1200">
                  <a:solidFill>
                    <a:schemeClr val="tx1"/>
                  </a:solidFill>
                  <a:latin typeface="+mn-lt"/>
                  <a:ea typeface="+mn-ea"/>
                  <a:cs typeface="+mn-cs"/>
                </a:defRPr>
              </a:lvl1pPr>
              <a:lvl2pPr marL="144000" indent="-144000" algn="l" defTabSz="914400" rtl="0" eaLnBrk="1" latinLnBrk="0" hangingPunct="1">
                <a:lnSpc>
                  <a:spcPct val="110000"/>
                </a:lnSpc>
                <a:spcBef>
                  <a:spcPts val="0"/>
                </a:spcBef>
                <a:buClr>
                  <a:schemeClr val="accent1"/>
                </a:buClr>
                <a:buFont typeface="Arial" panose="020B0604020202020204" pitchFamily="34" charset="0"/>
                <a:buChar char="•"/>
                <a:defRPr sz="1800" kern="1200">
                  <a:solidFill>
                    <a:schemeClr val="tx1"/>
                  </a:solidFill>
                  <a:latin typeface="+mn-lt"/>
                  <a:ea typeface="+mn-ea"/>
                  <a:cs typeface="+mn-cs"/>
                </a:defRPr>
              </a:lvl2pPr>
              <a:lvl3pPr marL="540000" indent="-144000" algn="l" defTabSz="914400" rtl="0" eaLnBrk="1" latinLnBrk="0" hangingPunct="1">
                <a:lnSpc>
                  <a:spcPct val="110000"/>
                </a:lnSpc>
                <a:spcBef>
                  <a:spcPts val="0"/>
                </a:spcBef>
                <a:buClr>
                  <a:schemeClr val="accent1"/>
                </a:buClr>
                <a:buFont typeface="Arial" panose="020B0604020202020204" pitchFamily="34" charset="0"/>
                <a:buChar char="•"/>
                <a:defRPr sz="1400" kern="1200">
                  <a:solidFill>
                    <a:schemeClr val="tx1"/>
                  </a:solidFill>
                  <a:latin typeface="+mn-lt"/>
                  <a:ea typeface="+mn-ea"/>
                  <a:cs typeface="+mn-cs"/>
                </a:defRPr>
              </a:lvl3pPr>
              <a:lvl4pPr marL="900000" indent="-144000" algn="l" defTabSz="914400" rtl="0" eaLnBrk="1" latinLnBrk="0" hangingPunct="1">
                <a:lnSpc>
                  <a:spcPct val="110000"/>
                </a:lnSpc>
                <a:spcBef>
                  <a:spcPts val="0"/>
                </a:spcBef>
                <a:buClr>
                  <a:schemeClr val="accent1"/>
                </a:buClr>
                <a:buFont typeface="Arial" panose="020B0604020202020204" pitchFamily="34" charset="0"/>
                <a:buChar char="•"/>
                <a:defRPr sz="1200" kern="1200">
                  <a:solidFill>
                    <a:schemeClr val="tx1"/>
                  </a:solidFill>
                  <a:latin typeface="+mn-lt"/>
                  <a:ea typeface="+mn-ea"/>
                  <a:cs typeface="+mn-cs"/>
                </a:defRPr>
              </a:lvl4pPr>
              <a:lvl5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5pPr>
              <a:lvl6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6pPr>
              <a:lvl7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7pPr>
              <a:lvl8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8pPr>
              <a:lvl9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9pPr>
            </a:lstStyle>
            <a:p>
              <a:pPr algn="r"/>
              <a:r>
                <a:rPr lang="de-DE" sz="1000">
                  <a:cs typeface="Calibri"/>
                </a:rPr>
                <a:t>Frankfurt</a:t>
              </a:r>
            </a:p>
          </p:txBody>
        </p:sp>
        <p:sp>
          <p:nvSpPr>
            <p:cNvPr id="26" name="Textplatzhalter 14">
              <a:extLst>
                <a:ext uri="{FF2B5EF4-FFF2-40B4-BE49-F238E27FC236}">
                  <a16:creationId xmlns:a16="http://schemas.microsoft.com/office/drawing/2014/main" id="{B53EAA8E-879E-A1C0-34C2-36D11451B304}"/>
                </a:ext>
              </a:extLst>
            </p:cNvPr>
            <p:cNvSpPr txBox="1">
              <a:spLocks/>
            </p:cNvSpPr>
            <p:nvPr/>
          </p:nvSpPr>
          <p:spPr>
            <a:xfrm>
              <a:off x="3262271" y="3907468"/>
              <a:ext cx="1164649" cy="195977"/>
            </a:xfrm>
            <a:prstGeom prst="rect">
              <a:avLst/>
            </a:prstGeom>
          </p:spPr>
          <p:txBody>
            <a:bodyPr wrap="square" lIns="0" tIns="0" rIns="0" bIns="0" numCol="1" spcCol="216000" anchor="ctr" anchorCtr="0">
              <a:noAutofit/>
            </a:bodyPr>
            <a:lstStyle>
              <a:lvl1pPr marL="0" indent="0" algn="l" defTabSz="914400" rtl="0" eaLnBrk="1" latinLnBrk="0" hangingPunct="1">
                <a:lnSpc>
                  <a:spcPct val="110000"/>
                </a:lnSpc>
                <a:spcBef>
                  <a:spcPts val="0"/>
                </a:spcBef>
                <a:buClr>
                  <a:schemeClr val="accent1"/>
                </a:buClr>
                <a:buFontTx/>
                <a:buNone/>
                <a:defRPr sz="1800" kern="1200">
                  <a:solidFill>
                    <a:schemeClr val="tx1"/>
                  </a:solidFill>
                  <a:latin typeface="+mn-lt"/>
                  <a:ea typeface="+mn-ea"/>
                  <a:cs typeface="+mn-cs"/>
                </a:defRPr>
              </a:lvl1pPr>
              <a:lvl2pPr marL="144000" indent="-144000" algn="l" defTabSz="914400" rtl="0" eaLnBrk="1" latinLnBrk="0" hangingPunct="1">
                <a:lnSpc>
                  <a:spcPct val="110000"/>
                </a:lnSpc>
                <a:spcBef>
                  <a:spcPts val="0"/>
                </a:spcBef>
                <a:buClr>
                  <a:schemeClr val="accent1"/>
                </a:buClr>
                <a:buFont typeface="Arial" panose="020B0604020202020204" pitchFamily="34" charset="0"/>
                <a:buChar char="•"/>
                <a:defRPr sz="1800" kern="1200">
                  <a:solidFill>
                    <a:schemeClr val="tx1"/>
                  </a:solidFill>
                  <a:latin typeface="+mn-lt"/>
                  <a:ea typeface="+mn-ea"/>
                  <a:cs typeface="+mn-cs"/>
                </a:defRPr>
              </a:lvl2pPr>
              <a:lvl3pPr marL="540000" indent="-144000" algn="l" defTabSz="914400" rtl="0" eaLnBrk="1" latinLnBrk="0" hangingPunct="1">
                <a:lnSpc>
                  <a:spcPct val="110000"/>
                </a:lnSpc>
                <a:spcBef>
                  <a:spcPts val="0"/>
                </a:spcBef>
                <a:buClr>
                  <a:schemeClr val="accent1"/>
                </a:buClr>
                <a:buFont typeface="Arial" panose="020B0604020202020204" pitchFamily="34" charset="0"/>
                <a:buChar char="•"/>
                <a:defRPr sz="1400" kern="1200">
                  <a:solidFill>
                    <a:schemeClr val="tx1"/>
                  </a:solidFill>
                  <a:latin typeface="+mn-lt"/>
                  <a:ea typeface="+mn-ea"/>
                  <a:cs typeface="+mn-cs"/>
                </a:defRPr>
              </a:lvl3pPr>
              <a:lvl4pPr marL="900000" indent="-144000" algn="l" defTabSz="914400" rtl="0" eaLnBrk="1" latinLnBrk="0" hangingPunct="1">
                <a:lnSpc>
                  <a:spcPct val="110000"/>
                </a:lnSpc>
                <a:spcBef>
                  <a:spcPts val="0"/>
                </a:spcBef>
                <a:buClr>
                  <a:schemeClr val="accent1"/>
                </a:buClr>
                <a:buFont typeface="Arial" panose="020B0604020202020204" pitchFamily="34" charset="0"/>
                <a:buChar char="•"/>
                <a:defRPr sz="1200" kern="1200">
                  <a:solidFill>
                    <a:schemeClr val="tx1"/>
                  </a:solidFill>
                  <a:latin typeface="+mn-lt"/>
                  <a:ea typeface="+mn-ea"/>
                  <a:cs typeface="+mn-cs"/>
                </a:defRPr>
              </a:lvl4pPr>
              <a:lvl5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5pPr>
              <a:lvl6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6pPr>
              <a:lvl7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7pPr>
              <a:lvl8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8pPr>
              <a:lvl9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9pPr>
            </a:lstStyle>
            <a:p>
              <a:pPr algn="r"/>
              <a:r>
                <a:rPr lang="de-DE" sz="1000">
                  <a:cs typeface="Calibri"/>
                </a:rPr>
                <a:t>Chemnitz</a:t>
              </a:r>
            </a:p>
          </p:txBody>
        </p:sp>
        <p:sp>
          <p:nvSpPr>
            <p:cNvPr id="27" name="Textplatzhalter 14">
              <a:extLst>
                <a:ext uri="{FF2B5EF4-FFF2-40B4-BE49-F238E27FC236}">
                  <a16:creationId xmlns:a16="http://schemas.microsoft.com/office/drawing/2014/main" id="{18EB4AB8-262F-9672-187F-C26641F4B3FC}"/>
                </a:ext>
              </a:extLst>
            </p:cNvPr>
            <p:cNvSpPr txBox="1">
              <a:spLocks/>
            </p:cNvSpPr>
            <p:nvPr/>
          </p:nvSpPr>
          <p:spPr>
            <a:xfrm>
              <a:off x="1591291" y="2890678"/>
              <a:ext cx="1164649" cy="195977"/>
            </a:xfrm>
            <a:prstGeom prst="rect">
              <a:avLst/>
            </a:prstGeom>
          </p:spPr>
          <p:txBody>
            <a:bodyPr wrap="square" lIns="0" tIns="0" rIns="0" bIns="0" numCol="1" spcCol="216000" anchor="ctr" anchorCtr="0">
              <a:noAutofit/>
            </a:bodyPr>
            <a:lstStyle>
              <a:lvl1pPr marL="0" indent="0" algn="l" defTabSz="914400" rtl="0" eaLnBrk="1" latinLnBrk="0" hangingPunct="1">
                <a:lnSpc>
                  <a:spcPct val="110000"/>
                </a:lnSpc>
                <a:spcBef>
                  <a:spcPts val="0"/>
                </a:spcBef>
                <a:buClr>
                  <a:schemeClr val="accent1"/>
                </a:buClr>
                <a:buFontTx/>
                <a:buNone/>
                <a:defRPr sz="1800" kern="1200">
                  <a:solidFill>
                    <a:schemeClr val="tx1"/>
                  </a:solidFill>
                  <a:latin typeface="+mn-lt"/>
                  <a:ea typeface="+mn-ea"/>
                  <a:cs typeface="+mn-cs"/>
                </a:defRPr>
              </a:lvl1pPr>
              <a:lvl2pPr marL="144000" indent="-144000" algn="l" defTabSz="914400" rtl="0" eaLnBrk="1" latinLnBrk="0" hangingPunct="1">
                <a:lnSpc>
                  <a:spcPct val="110000"/>
                </a:lnSpc>
                <a:spcBef>
                  <a:spcPts val="0"/>
                </a:spcBef>
                <a:buClr>
                  <a:schemeClr val="accent1"/>
                </a:buClr>
                <a:buFont typeface="Arial" panose="020B0604020202020204" pitchFamily="34" charset="0"/>
                <a:buChar char="•"/>
                <a:defRPr sz="1800" kern="1200">
                  <a:solidFill>
                    <a:schemeClr val="tx1"/>
                  </a:solidFill>
                  <a:latin typeface="+mn-lt"/>
                  <a:ea typeface="+mn-ea"/>
                  <a:cs typeface="+mn-cs"/>
                </a:defRPr>
              </a:lvl2pPr>
              <a:lvl3pPr marL="540000" indent="-144000" algn="l" defTabSz="914400" rtl="0" eaLnBrk="1" latinLnBrk="0" hangingPunct="1">
                <a:lnSpc>
                  <a:spcPct val="110000"/>
                </a:lnSpc>
                <a:spcBef>
                  <a:spcPts val="0"/>
                </a:spcBef>
                <a:buClr>
                  <a:schemeClr val="accent1"/>
                </a:buClr>
                <a:buFont typeface="Arial" panose="020B0604020202020204" pitchFamily="34" charset="0"/>
                <a:buChar char="•"/>
                <a:defRPr sz="1400" kern="1200">
                  <a:solidFill>
                    <a:schemeClr val="tx1"/>
                  </a:solidFill>
                  <a:latin typeface="+mn-lt"/>
                  <a:ea typeface="+mn-ea"/>
                  <a:cs typeface="+mn-cs"/>
                </a:defRPr>
              </a:lvl3pPr>
              <a:lvl4pPr marL="900000" indent="-144000" algn="l" defTabSz="914400" rtl="0" eaLnBrk="1" latinLnBrk="0" hangingPunct="1">
                <a:lnSpc>
                  <a:spcPct val="110000"/>
                </a:lnSpc>
                <a:spcBef>
                  <a:spcPts val="0"/>
                </a:spcBef>
                <a:buClr>
                  <a:schemeClr val="accent1"/>
                </a:buClr>
                <a:buFont typeface="Arial" panose="020B0604020202020204" pitchFamily="34" charset="0"/>
                <a:buChar char="•"/>
                <a:defRPr sz="1200" kern="1200">
                  <a:solidFill>
                    <a:schemeClr val="tx1"/>
                  </a:solidFill>
                  <a:latin typeface="+mn-lt"/>
                  <a:ea typeface="+mn-ea"/>
                  <a:cs typeface="+mn-cs"/>
                </a:defRPr>
              </a:lvl4pPr>
              <a:lvl5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5pPr>
              <a:lvl6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6pPr>
              <a:lvl7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7pPr>
              <a:lvl8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8pPr>
              <a:lvl9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9pPr>
            </a:lstStyle>
            <a:p>
              <a:pPr algn="r"/>
              <a:r>
                <a:rPr lang="de-DE" sz="1000">
                  <a:cs typeface="Calibri"/>
                </a:rPr>
                <a:t>Lingen</a:t>
              </a:r>
            </a:p>
          </p:txBody>
        </p:sp>
        <p:sp>
          <p:nvSpPr>
            <p:cNvPr id="28" name="Textplatzhalter 14">
              <a:extLst>
                <a:ext uri="{FF2B5EF4-FFF2-40B4-BE49-F238E27FC236}">
                  <a16:creationId xmlns:a16="http://schemas.microsoft.com/office/drawing/2014/main" id="{7E17FC75-8249-3DF0-40A9-D7071F851B39}"/>
                </a:ext>
              </a:extLst>
            </p:cNvPr>
            <p:cNvSpPr txBox="1">
              <a:spLocks/>
            </p:cNvSpPr>
            <p:nvPr/>
          </p:nvSpPr>
          <p:spPr>
            <a:xfrm>
              <a:off x="1181100" y="2419584"/>
              <a:ext cx="1534597" cy="195977"/>
            </a:xfrm>
            <a:prstGeom prst="rect">
              <a:avLst/>
            </a:prstGeom>
          </p:spPr>
          <p:txBody>
            <a:bodyPr wrap="square" lIns="0" tIns="0" rIns="0" bIns="0" numCol="1" spcCol="216000" anchor="ctr" anchorCtr="0">
              <a:noAutofit/>
            </a:bodyPr>
            <a:lstStyle>
              <a:lvl1pPr marL="0" indent="0" algn="l" defTabSz="914400" rtl="0" eaLnBrk="1" latinLnBrk="0" hangingPunct="1">
                <a:lnSpc>
                  <a:spcPct val="110000"/>
                </a:lnSpc>
                <a:spcBef>
                  <a:spcPts val="0"/>
                </a:spcBef>
                <a:buClr>
                  <a:schemeClr val="accent1"/>
                </a:buClr>
                <a:buFontTx/>
                <a:buNone/>
                <a:defRPr sz="1800" kern="1200">
                  <a:solidFill>
                    <a:schemeClr val="tx1"/>
                  </a:solidFill>
                  <a:latin typeface="+mn-lt"/>
                  <a:ea typeface="+mn-ea"/>
                  <a:cs typeface="+mn-cs"/>
                </a:defRPr>
              </a:lvl1pPr>
              <a:lvl2pPr marL="144000" indent="-144000" algn="l" defTabSz="914400" rtl="0" eaLnBrk="1" latinLnBrk="0" hangingPunct="1">
                <a:lnSpc>
                  <a:spcPct val="110000"/>
                </a:lnSpc>
                <a:spcBef>
                  <a:spcPts val="0"/>
                </a:spcBef>
                <a:buClr>
                  <a:schemeClr val="accent1"/>
                </a:buClr>
                <a:buFont typeface="Arial" panose="020B0604020202020204" pitchFamily="34" charset="0"/>
                <a:buChar char="•"/>
                <a:defRPr sz="1800" kern="1200">
                  <a:solidFill>
                    <a:schemeClr val="tx1"/>
                  </a:solidFill>
                  <a:latin typeface="+mn-lt"/>
                  <a:ea typeface="+mn-ea"/>
                  <a:cs typeface="+mn-cs"/>
                </a:defRPr>
              </a:lvl2pPr>
              <a:lvl3pPr marL="540000" indent="-144000" algn="l" defTabSz="914400" rtl="0" eaLnBrk="1" latinLnBrk="0" hangingPunct="1">
                <a:lnSpc>
                  <a:spcPct val="110000"/>
                </a:lnSpc>
                <a:spcBef>
                  <a:spcPts val="0"/>
                </a:spcBef>
                <a:buClr>
                  <a:schemeClr val="accent1"/>
                </a:buClr>
                <a:buFont typeface="Arial" panose="020B0604020202020204" pitchFamily="34" charset="0"/>
                <a:buChar char="•"/>
                <a:defRPr sz="1400" kern="1200">
                  <a:solidFill>
                    <a:schemeClr val="tx1"/>
                  </a:solidFill>
                  <a:latin typeface="+mn-lt"/>
                  <a:ea typeface="+mn-ea"/>
                  <a:cs typeface="+mn-cs"/>
                </a:defRPr>
              </a:lvl3pPr>
              <a:lvl4pPr marL="900000" indent="-144000" algn="l" defTabSz="914400" rtl="0" eaLnBrk="1" latinLnBrk="0" hangingPunct="1">
                <a:lnSpc>
                  <a:spcPct val="110000"/>
                </a:lnSpc>
                <a:spcBef>
                  <a:spcPts val="0"/>
                </a:spcBef>
                <a:buClr>
                  <a:schemeClr val="accent1"/>
                </a:buClr>
                <a:buFont typeface="Arial" panose="020B0604020202020204" pitchFamily="34" charset="0"/>
                <a:buChar char="•"/>
                <a:defRPr sz="1200" kern="1200">
                  <a:solidFill>
                    <a:schemeClr val="tx1"/>
                  </a:solidFill>
                  <a:latin typeface="+mn-lt"/>
                  <a:ea typeface="+mn-ea"/>
                  <a:cs typeface="+mn-cs"/>
                </a:defRPr>
              </a:lvl4pPr>
              <a:lvl5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5pPr>
              <a:lvl6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6pPr>
              <a:lvl7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7pPr>
              <a:lvl8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8pPr>
              <a:lvl9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9pPr>
            </a:lstStyle>
            <a:p>
              <a:pPr algn="r"/>
              <a:r>
                <a:rPr lang="de-DE" sz="1000" dirty="0">
                  <a:cs typeface="Calibri"/>
                </a:rPr>
                <a:t>Schortens/Wilhelmshaven</a:t>
              </a:r>
            </a:p>
          </p:txBody>
        </p:sp>
        <p:sp>
          <p:nvSpPr>
            <p:cNvPr id="29" name="Textplatzhalter 14">
              <a:extLst>
                <a:ext uri="{FF2B5EF4-FFF2-40B4-BE49-F238E27FC236}">
                  <a16:creationId xmlns:a16="http://schemas.microsoft.com/office/drawing/2014/main" id="{CB2D68E4-290D-B7A1-81C1-8E73C6008493}"/>
                </a:ext>
              </a:extLst>
            </p:cNvPr>
            <p:cNvSpPr txBox="1">
              <a:spLocks/>
            </p:cNvSpPr>
            <p:nvPr/>
          </p:nvSpPr>
          <p:spPr>
            <a:xfrm>
              <a:off x="2158662" y="3077870"/>
              <a:ext cx="1164649" cy="195977"/>
            </a:xfrm>
            <a:prstGeom prst="rect">
              <a:avLst/>
            </a:prstGeom>
          </p:spPr>
          <p:txBody>
            <a:bodyPr wrap="square" lIns="0" tIns="0" rIns="0" bIns="0" numCol="1" spcCol="216000" anchor="ctr" anchorCtr="0">
              <a:noAutofit/>
            </a:bodyPr>
            <a:lstStyle>
              <a:lvl1pPr marL="0" indent="0" algn="l" defTabSz="914400" rtl="0" eaLnBrk="1" latinLnBrk="0" hangingPunct="1">
                <a:lnSpc>
                  <a:spcPct val="110000"/>
                </a:lnSpc>
                <a:spcBef>
                  <a:spcPts val="0"/>
                </a:spcBef>
                <a:buClr>
                  <a:schemeClr val="accent1"/>
                </a:buClr>
                <a:buFontTx/>
                <a:buNone/>
                <a:defRPr sz="1800" kern="1200">
                  <a:solidFill>
                    <a:schemeClr val="tx1"/>
                  </a:solidFill>
                  <a:latin typeface="+mn-lt"/>
                  <a:ea typeface="+mn-ea"/>
                  <a:cs typeface="+mn-cs"/>
                </a:defRPr>
              </a:lvl1pPr>
              <a:lvl2pPr marL="144000" indent="-144000" algn="l" defTabSz="914400" rtl="0" eaLnBrk="1" latinLnBrk="0" hangingPunct="1">
                <a:lnSpc>
                  <a:spcPct val="110000"/>
                </a:lnSpc>
                <a:spcBef>
                  <a:spcPts val="0"/>
                </a:spcBef>
                <a:buClr>
                  <a:schemeClr val="accent1"/>
                </a:buClr>
                <a:buFont typeface="Arial" panose="020B0604020202020204" pitchFamily="34" charset="0"/>
                <a:buChar char="•"/>
                <a:defRPr sz="1800" kern="1200">
                  <a:solidFill>
                    <a:schemeClr val="tx1"/>
                  </a:solidFill>
                  <a:latin typeface="+mn-lt"/>
                  <a:ea typeface="+mn-ea"/>
                  <a:cs typeface="+mn-cs"/>
                </a:defRPr>
              </a:lvl2pPr>
              <a:lvl3pPr marL="540000" indent="-144000" algn="l" defTabSz="914400" rtl="0" eaLnBrk="1" latinLnBrk="0" hangingPunct="1">
                <a:lnSpc>
                  <a:spcPct val="110000"/>
                </a:lnSpc>
                <a:spcBef>
                  <a:spcPts val="0"/>
                </a:spcBef>
                <a:buClr>
                  <a:schemeClr val="accent1"/>
                </a:buClr>
                <a:buFont typeface="Arial" panose="020B0604020202020204" pitchFamily="34" charset="0"/>
                <a:buChar char="•"/>
                <a:defRPr sz="1400" kern="1200">
                  <a:solidFill>
                    <a:schemeClr val="tx1"/>
                  </a:solidFill>
                  <a:latin typeface="+mn-lt"/>
                  <a:ea typeface="+mn-ea"/>
                  <a:cs typeface="+mn-cs"/>
                </a:defRPr>
              </a:lvl3pPr>
              <a:lvl4pPr marL="900000" indent="-144000" algn="l" defTabSz="914400" rtl="0" eaLnBrk="1" latinLnBrk="0" hangingPunct="1">
                <a:lnSpc>
                  <a:spcPct val="110000"/>
                </a:lnSpc>
                <a:spcBef>
                  <a:spcPts val="0"/>
                </a:spcBef>
                <a:buClr>
                  <a:schemeClr val="accent1"/>
                </a:buClr>
                <a:buFont typeface="Arial" panose="020B0604020202020204" pitchFamily="34" charset="0"/>
                <a:buChar char="•"/>
                <a:defRPr sz="1200" kern="1200">
                  <a:solidFill>
                    <a:schemeClr val="tx1"/>
                  </a:solidFill>
                  <a:latin typeface="+mn-lt"/>
                  <a:ea typeface="+mn-ea"/>
                  <a:cs typeface="+mn-cs"/>
                </a:defRPr>
              </a:lvl4pPr>
              <a:lvl5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5pPr>
              <a:lvl6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6pPr>
              <a:lvl7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7pPr>
              <a:lvl8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8pPr>
              <a:lvl9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9pPr>
            </a:lstStyle>
            <a:p>
              <a:pPr algn="r"/>
              <a:r>
                <a:rPr lang="de-DE" sz="1000">
                  <a:cs typeface="Calibri"/>
                </a:rPr>
                <a:t>Hannover</a:t>
              </a:r>
            </a:p>
          </p:txBody>
        </p:sp>
        <p:sp>
          <p:nvSpPr>
            <p:cNvPr id="30" name="Textplatzhalter 14">
              <a:extLst>
                <a:ext uri="{FF2B5EF4-FFF2-40B4-BE49-F238E27FC236}">
                  <a16:creationId xmlns:a16="http://schemas.microsoft.com/office/drawing/2014/main" id="{40A644D0-46BE-5E7C-53BF-46C00728726B}"/>
                </a:ext>
              </a:extLst>
            </p:cNvPr>
            <p:cNvSpPr txBox="1">
              <a:spLocks/>
            </p:cNvSpPr>
            <p:nvPr/>
          </p:nvSpPr>
          <p:spPr>
            <a:xfrm>
              <a:off x="1097124" y="3720989"/>
              <a:ext cx="1164649" cy="195977"/>
            </a:xfrm>
            <a:prstGeom prst="rect">
              <a:avLst/>
            </a:prstGeom>
          </p:spPr>
          <p:txBody>
            <a:bodyPr wrap="square" lIns="0" tIns="0" rIns="0" bIns="0" numCol="1" spcCol="216000" anchor="ctr" anchorCtr="0">
              <a:noAutofit/>
            </a:bodyPr>
            <a:lstStyle>
              <a:lvl1pPr marL="0" indent="0" algn="l" defTabSz="914400" rtl="0" eaLnBrk="1" latinLnBrk="0" hangingPunct="1">
                <a:lnSpc>
                  <a:spcPct val="110000"/>
                </a:lnSpc>
                <a:spcBef>
                  <a:spcPts val="0"/>
                </a:spcBef>
                <a:buClr>
                  <a:schemeClr val="accent1"/>
                </a:buClr>
                <a:buFontTx/>
                <a:buNone/>
                <a:defRPr sz="1800" kern="1200">
                  <a:solidFill>
                    <a:schemeClr val="tx1"/>
                  </a:solidFill>
                  <a:latin typeface="+mn-lt"/>
                  <a:ea typeface="+mn-ea"/>
                  <a:cs typeface="+mn-cs"/>
                </a:defRPr>
              </a:lvl1pPr>
              <a:lvl2pPr marL="144000" indent="-144000" algn="l" defTabSz="914400" rtl="0" eaLnBrk="1" latinLnBrk="0" hangingPunct="1">
                <a:lnSpc>
                  <a:spcPct val="110000"/>
                </a:lnSpc>
                <a:spcBef>
                  <a:spcPts val="0"/>
                </a:spcBef>
                <a:buClr>
                  <a:schemeClr val="accent1"/>
                </a:buClr>
                <a:buFont typeface="Arial" panose="020B0604020202020204" pitchFamily="34" charset="0"/>
                <a:buChar char="•"/>
                <a:defRPr sz="1800" kern="1200">
                  <a:solidFill>
                    <a:schemeClr val="tx1"/>
                  </a:solidFill>
                  <a:latin typeface="+mn-lt"/>
                  <a:ea typeface="+mn-ea"/>
                  <a:cs typeface="+mn-cs"/>
                </a:defRPr>
              </a:lvl2pPr>
              <a:lvl3pPr marL="540000" indent="-144000" algn="l" defTabSz="914400" rtl="0" eaLnBrk="1" latinLnBrk="0" hangingPunct="1">
                <a:lnSpc>
                  <a:spcPct val="110000"/>
                </a:lnSpc>
                <a:spcBef>
                  <a:spcPts val="0"/>
                </a:spcBef>
                <a:buClr>
                  <a:schemeClr val="accent1"/>
                </a:buClr>
                <a:buFont typeface="Arial" panose="020B0604020202020204" pitchFamily="34" charset="0"/>
                <a:buChar char="•"/>
                <a:defRPr sz="1400" kern="1200">
                  <a:solidFill>
                    <a:schemeClr val="tx1"/>
                  </a:solidFill>
                  <a:latin typeface="+mn-lt"/>
                  <a:ea typeface="+mn-ea"/>
                  <a:cs typeface="+mn-cs"/>
                </a:defRPr>
              </a:lvl3pPr>
              <a:lvl4pPr marL="900000" indent="-144000" algn="l" defTabSz="914400" rtl="0" eaLnBrk="1" latinLnBrk="0" hangingPunct="1">
                <a:lnSpc>
                  <a:spcPct val="110000"/>
                </a:lnSpc>
                <a:spcBef>
                  <a:spcPts val="0"/>
                </a:spcBef>
                <a:buClr>
                  <a:schemeClr val="accent1"/>
                </a:buClr>
                <a:buFont typeface="Arial" panose="020B0604020202020204" pitchFamily="34" charset="0"/>
                <a:buChar char="•"/>
                <a:defRPr sz="1200" kern="1200">
                  <a:solidFill>
                    <a:schemeClr val="tx1"/>
                  </a:solidFill>
                  <a:latin typeface="+mn-lt"/>
                  <a:ea typeface="+mn-ea"/>
                  <a:cs typeface="+mn-cs"/>
                </a:defRPr>
              </a:lvl4pPr>
              <a:lvl5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5pPr>
              <a:lvl6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6pPr>
              <a:lvl7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7pPr>
              <a:lvl8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8pPr>
              <a:lvl9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9pPr>
            </a:lstStyle>
            <a:p>
              <a:pPr algn="r"/>
              <a:r>
                <a:rPr lang="de-DE" sz="1000">
                  <a:cs typeface="Calibri"/>
                </a:rPr>
                <a:t>Düsseldorf</a:t>
              </a:r>
            </a:p>
          </p:txBody>
        </p:sp>
        <p:sp>
          <p:nvSpPr>
            <p:cNvPr id="31" name="Textplatzhalter 14">
              <a:extLst>
                <a:ext uri="{FF2B5EF4-FFF2-40B4-BE49-F238E27FC236}">
                  <a16:creationId xmlns:a16="http://schemas.microsoft.com/office/drawing/2014/main" id="{D84F8347-6E2C-FDA6-F709-649FF0061E36}"/>
                </a:ext>
              </a:extLst>
            </p:cNvPr>
            <p:cNvSpPr txBox="1">
              <a:spLocks/>
            </p:cNvSpPr>
            <p:nvPr/>
          </p:nvSpPr>
          <p:spPr>
            <a:xfrm>
              <a:off x="2494882" y="3602893"/>
              <a:ext cx="764661" cy="195977"/>
            </a:xfrm>
            <a:prstGeom prst="rect">
              <a:avLst/>
            </a:prstGeom>
          </p:spPr>
          <p:txBody>
            <a:bodyPr wrap="square" lIns="0" tIns="0" rIns="0" bIns="0" numCol="1" spcCol="216000" anchor="ctr" anchorCtr="0">
              <a:noAutofit/>
            </a:bodyPr>
            <a:lstStyle>
              <a:lvl1pPr marL="0" indent="0" algn="l" defTabSz="914400" rtl="0" eaLnBrk="1" latinLnBrk="0" hangingPunct="1">
                <a:lnSpc>
                  <a:spcPct val="110000"/>
                </a:lnSpc>
                <a:spcBef>
                  <a:spcPts val="0"/>
                </a:spcBef>
                <a:buClr>
                  <a:schemeClr val="accent1"/>
                </a:buClr>
                <a:buFontTx/>
                <a:buNone/>
                <a:defRPr sz="1800" kern="1200">
                  <a:solidFill>
                    <a:schemeClr val="tx1"/>
                  </a:solidFill>
                  <a:latin typeface="+mn-lt"/>
                  <a:ea typeface="+mn-ea"/>
                  <a:cs typeface="+mn-cs"/>
                </a:defRPr>
              </a:lvl1pPr>
              <a:lvl2pPr marL="144000" indent="-144000" algn="l" defTabSz="914400" rtl="0" eaLnBrk="1" latinLnBrk="0" hangingPunct="1">
                <a:lnSpc>
                  <a:spcPct val="110000"/>
                </a:lnSpc>
                <a:spcBef>
                  <a:spcPts val="0"/>
                </a:spcBef>
                <a:buClr>
                  <a:schemeClr val="accent1"/>
                </a:buClr>
                <a:buFont typeface="Arial" panose="020B0604020202020204" pitchFamily="34" charset="0"/>
                <a:buChar char="•"/>
                <a:defRPr sz="1800" kern="1200">
                  <a:solidFill>
                    <a:schemeClr val="tx1"/>
                  </a:solidFill>
                  <a:latin typeface="+mn-lt"/>
                  <a:ea typeface="+mn-ea"/>
                  <a:cs typeface="+mn-cs"/>
                </a:defRPr>
              </a:lvl2pPr>
              <a:lvl3pPr marL="540000" indent="-144000" algn="l" defTabSz="914400" rtl="0" eaLnBrk="1" latinLnBrk="0" hangingPunct="1">
                <a:lnSpc>
                  <a:spcPct val="110000"/>
                </a:lnSpc>
                <a:spcBef>
                  <a:spcPts val="0"/>
                </a:spcBef>
                <a:buClr>
                  <a:schemeClr val="accent1"/>
                </a:buClr>
                <a:buFont typeface="Arial" panose="020B0604020202020204" pitchFamily="34" charset="0"/>
                <a:buChar char="•"/>
                <a:defRPr sz="1400" kern="1200">
                  <a:solidFill>
                    <a:schemeClr val="tx1"/>
                  </a:solidFill>
                  <a:latin typeface="+mn-lt"/>
                  <a:ea typeface="+mn-ea"/>
                  <a:cs typeface="+mn-cs"/>
                </a:defRPr>
              </a:lvl3pPr>
              <a:lvl4pPr marL="900000" indent="-144000" algn="l" defTabSz="914400" rtl="0" eaLnBrk="1" latinLnBrk="0" hangingPunct="1">
                <a:lnSpc>
                  <a:spcPct val="110000"/>
                </a:lnSpc>
                <a:spcBef>
                  <a:spcPts val="0"/>
                </a:spcBef>
                <a:buClr>
                  <a:schemeClr val="accent1"/>
                </a:buClr>
                <a:buFont typeface="Arial" panose="020B0604020202020204" pitchFamily="34" charset="0"/>
                <a:buChar char="•"/>
                <a:defRPr sz="1200" kern="1200">
                  <a:solidFill>
                    <a:schemeClr val="tx1"/>
                  </a:solidFill>
                  <a:latin typeface="+mn-lt"/>
                  <a:ea typeface="+mn-ea"/>
                  <a:cs typeface="+mn-cs"/>
                </a:defRPr>
              </a:lvl4pPr>
              <a:lvl5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5pPr>
              <a:lvl6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6pPr>
              <a:lvl7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7pPr>
              <a:lvl8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8pPr>
              <a:lvl9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9pPr>
            </a:lstStyle>
            <a:p>
              <a:r>
                <a:rPr lang="de-DE" sz="1000">
                  <a:cs typeface="Calibri"/>
                </a:rPr>
                <a:t>Essen</a:t>
              </a:r>
            </a:p>
          </p:txBody>
        </p:sp>
        <p:sp>
          <p:nvSpPr>
            <p:cNvPr id="32" name="Textplatzhalter 14">
              <a:extLst>
                <a:ext uri="{FF2B5EF4-FFF2-40B4-BE49-F238E27FC236}">
                  <a16:creationId xmlns:a16="http://schemas.microsoft.com/office/drawing/2014/main" id="{C572500B-FCF5-CF8C-831A-5394750B9F2A}"/>
                </a:ext>
              </a:extLst>
            </p:cNvPr>
            <p:cNvSpPr txBox="1">
              <a:spLocks/>
            </p:cNvSpPr>
            <p:nvPr/>
          </p:nvSpPr>
          <p:spPr>
            <a:xfrm>
              <a:off x="2499546" y="3892073"/>
              <a:ext cx="764661" cy="195977"/>
            </a:xfrm>
            <a:prstGeom prst="rect">
              <a:avLst/>
            </a:prstGeom>
          </p:spPr>
          <p:txBody>
            <a:bodyPr wrap="square" lIns="0" tIns="0" rIns="0" bIns="0" numCol="1" spcCol="216000" anchor="ctr" anchorCtr="0">
              <a:noAutofit/>
            </a:bodyPr>
            <a:lstStyle>
              <a:lvl1pPr marL="0" indent="0" algn="l" defTabSz="914400" rtl="0" eaLnBrk="1" latinLnBrk="0" hangingPunct="1">
                <a:lnSpc>
                  <a:spcPct val="110000"/>
                </a:lnSpc>
                <a:spcBef>
                  <a:spcPts val="0"/>
                </a:spcBef>
                <a:buClr>
                  <a:schemeClr val="accent1"/>
                </a:buClr>
                <a:buFontTx/>
                <a:buNone/>
                <a:defRPr sz="1800" kern="1200">
                  <a:solidFill>
                    <a:schemeClr val="tx1"/>
                  </a:solidFill>
                  <a:latin typeface="+mn-lt"/>
                  <a:ea typeface="+mn-ea"/>
                  <a:cs typeface="+mn-cs"/>
                </a:defRPr>
              </a:lvl1pPr>
              <a:lvl2pPr marL="144000" indent="-144000" algn="l" defTabSz="914400" rtl="0" eaLnBrk="1" latinLnBrk="0" hangingPunct="1">
                <a:lnSpc>
                  <a:spcPct val="110000"/>
                </a:lnSpc>
                <a:spcBef>
                  <a:spcPts val="0"/>
                </a:spcBef>
                <a:buClr>
                  <a:schemeClr val="accent1"/>
                </a:buClr>
                <a:buFont typeface="Arial" panose="020B0604020202020204" pitchFamily="34" charset="0"/>
                <a:buChar char="•"/>
                <a:defRPr sz="1800" kern="1200">
                  <a:solidFill>
                    <a:schemeClr val="tx1"/>
                  </a:solidFill>
                  <a:latin typeface="+mn-lt"/>
                  <a:ea typeface="+mn-ea"/>
                  <a:cs typeface="+mn-cs"/>
                </a:defRPr>
              </a:lvl2pPr>
              <a:lvl3pPr marL="540000" indent="-144000" algn="l" defTabSz="914400" rtl="0" eaLnBrk="1" latinLnBrk="0" hangingPunct="1">
                <a:lnSpc>
                  <a:spcPct val="110000"/>
                </a:lnSpc>
                <a:spcBef>
                  <a:spcPts val="0"/>
                </a:spcBef>
                <a:buClr>
                  <a:schemeClr val="accent1"/>
                </a:buClr>
                <a:buFont typeface="Arial" panose="020B0604020202020204" pitchFamily="34" charset="0"/>
                <a:buChar char="•"/>
                <a:defRPr sz="1400" kern="1200">
                  <a:solidFill>
                    <a:schemeClr val="tx1"/>
                  </a:solidFill>
                  <a:latin typeface="+mn-lt"/>
                  <a:ea typeface="+mn-ea"/>
                  <a:cs typeface="+mn-cs"/>
                </a:defRPr>
              </a:lvl3pPr>
              <a:lvl4pPr marL="900000" indent="-144000" algn="l" defTabSz="914400" rtl="0" eaLnBrk="1" latinLnBrk="0" hangingPunct="1">
                <a:lnSpc>
                  <a:spcPct val="110000"/>
                </a:lnSpc>
                <a:spcBef>
                  <a:spcPts val="0"/>
                </a:spcBef>
                <a:buClr>
                  <a:schemeClr val="accent1"/>
                </a:buClr>
                <a:buFont typeface="Arial" panose="020B0604020202020204" pitchFamily="34" charset="0"/>
                <a:buChar char="•"/>
                <a:defRPr sz="1200" kern="1200">
                  <a:solidFill>
                    <a:schemeClr val="tx1"/>
                  </a:solidFill>
                  <a:latin typeface="+mn-lt"/>
                  <a:ea typeface="+mn-ea"/>
                  <a:cs typeface="+mn-cs"/>
                </a:defRPr>
              </a:lvl4pPr>
              <a:lvl5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5pPr>
              <a:lvl6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6pPr>
              <a:lvl7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7pPr>
              <a:lvl8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8pPr>
              <a:lvl9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9pPr>
            </a:lstStyle>
            <a:p>
              <a:r>
                <a:rPr lang="de-DE" sz="1000">
                  <a:cs typeface="Calibri"/>
                </a:rPr>
                <a:t>Köln</a:t>
              </a:r>
            </a:p>
          </p:txBody>
        </p:sp>
        <p:sp>
          <p:nvSpPr>
            <p:cNvPr id="33" name="Textplatzhalter 14">
              <a:extLst>
                <a:ext uri="{FF2B5EF4-FFF2-40B4-BE49-F238E27FC236}">
                  <a16:creationId xmlns:a16="http://schemas.microsoft.com/office/drawing/2014/main" id="{34D00F75-FEC4-F628-D7C8-78A338D9482A}"/>
                </a:ext>
              </a:extLst>
            </p:cNvPr>
            <p:cNvSpPr txBox="1">
              <a:spLocks/>
            </p:cNvSpPr>
            <p:nvPr/>
          </p:nvSpPr>
          <p:spPr>
            <a:xfrm>
              <a:off x="2867005" y="3307568"/>
              <a:ext cx="764661" cy="195977"/>
            </a:xfrm>
            <a:prstGeom prst="rect">
              <a:avLst/>
            </a:prstGeom>
          </p:spPr>
          <p:txBody>
            <a:bodyPr wrap="square" lIns="0" tIns="0" rIns="0" bIns="0" numCol="1" spcCol="216000" anchor="ctr" anchorCtr="0">
              <a:noAutofit/>
            </a:bodyPr>
            <a:lstStyle>
              <a:lvl1pPr marL="0" indent="0" algn="l" defTabSz="914400" rtl="0" eaLnBrk="1" latinLnBrk="0" hangingPunct="1">
                <a:lnSpc>
                  <a:spcPct val="110000"/>
                </a:lnSpc>
                <a:spcBef>
                  <a:spcPts val="0"/>
                </a:spcBef>
                <a:buClr>
                  <a:schemeClr val="accent1"/>
                </a:buClr>
                <a:buFontTx/>
                <a:buNone/>
                <a:defRPr sz="1800" kern="1200">
                  <a:solidFill>
                    <a:schemeClr val="tx1"/>
                  </a:solidFill>
                  <a:latin typeface="+mn-lt"/>
                  <a:ea typeface="+mn-ea"/>
                  <a:cs typeface="+mn-cs"/>
                </a:defRPr>
              </a:lvl1pPr>
              <a:lvl2pPr marL="144000" indent="-144000" algn="l" defTabSz="914400" rtl="0" eaLnBrk="1" latinLnBrk="0" hangingPunct="1">
                <a:lnSpc>
                  <a:spcPct val="110000"/>
                </a:lnSpc>
                <a:spcBef>
                  <a:spcPts val="0"/>
                </a:spcBef>
                <a:buClr>
                  <a:schemeClr val="accent1"/>
                </a:buClr>
                <a:buFont typeface="Arial" panose="020B0604020202020204" pitchFamily="34" charset="0"/>
                <a:buChar char="•"/>
                <a:defRPr sz="1800" kern="1200">
                  <a:solidFill>
                    <a:schemeClr val="tx1"/>
                  </a:solidFill>
                  <a:latin typeface="+mn-lt"/>
                  <a:ea typeface="+mn-ea"/>
                  <a:cs typeface="+mn-cs"/>
                </a:defRPr>
              </a:lvl2pPr>
              <a:lvl3pPr marL="540000" indent="-144000" algn="l" defTabSz="914400" rtl="0" eaLnBrk="1" latinLnBrk="0" hangingPunct="1">
                <a:lnSpc>
                  <a:spcPct val="110000"/>
                </a:lnSpc>
                <a:spcBef>
                  <a:spcPts val="0"/>
                </a:spcBef>
                <a:buClr>
                  <a:schemeClr val="accent1"/>
                </a:buClr>
                <a:buFont typeface="Arial" panose="020B0604020202020204" pitchFamily="34" charset="0"/>
                <a:buChar char="•"/>
                <a:defRPr sz="1400" kern="1200">
                  <a:solidFill>
                    <a:schemeClr val="tx1"/>
                  </a:solidFill>
                  <a:latin typeface="+mn-lt"/>
                  <a:ea typeface="+mn-ea"/>
                  <a:cs typeface="+mn-cs"/>
                </a:defRPr>
              </a:lvl3pPr>
              <a:lvl4pPr marL="900000" indent="-144000" algn="l" defTabSz="914400" rtl="0" eaLnBrk="1" latinLnBrk="0" hangingPunct="1">
                <a:lnSpc>
                  <a:spcPct val="110000"/>
                </a:lnSpc>
                <a:spcBef>
                  <a:spcPts val="0"/>
                </a:spcBef>
                <a:buClr>
                  <a:schemeClr val="accent1"/>
                </a:buClr>
                <a:buFont typeface="Arial" panose="020B0604020202020204" pitchFamily="34" charset="0"/>
                <a:buChar char="•"/>
                <a:defRPr sz="1200" kern="1200">
                  <a:solidFill>
                    <a:schemeClr val="tx1"/>
                  </a:solidFill>
                  <a:latin typeface="+mn-lt"/>
                  <a:ea typeface="+mn-ea"/>
                  <a:cs typeface="+mn-cs"/>
                </a:defRPr>
              </a:lvl4pPr>
              <a:lvl5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5pPr>
              <a:lvl6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6pPr>
              <a:lvl7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7pPr>
              <a:lvl8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8pPr>
              <a:lvl9pPr marL="1260000" indent="-144000" algn="l" defTabSz="914400" rtl="0" eaLnBrk="1" latinLnBrk="0" hangingPunct="1">
                <a:lnSpc>
                  <a:spcPct val="110000"/>
                </a:lnSpc>
                <a:spcBef>
                  <a:spcPts val="0"/>
                </a:spcBef>
                <a:buClr>
                  <a:schemeClr val="accent1"/>
                </a:buClr>
                <a:buFont typeface="Arial" panose="020B0604020202020204" pitchFamily="34" charset="0"/>
                <a:buChar char="•"/>
                <a:defRPr sz="1000" kern="1200">
                  <a:solidFill>
                    <a:schemeClr val="tx1"/>
                  </a:solidFill>
                  <a:latin typeface="+mn-lt"/>
                  <a:ea typeface="+mn-ea"/>
                  <a:cs typeface="+mn-cs"/>
                </a:defRPr>
              </a:lvl9pPr>
            </a:lstStyle>
            <a:p>
              <a:r>
                <a:rPr lang="de-DE" sz="1000" err="1">
                  <a:cs typeface="Calibri"/>
                </a:rPr>
                <a:t>Dissen</a:t>
              </a:r>
              <a:endParaRPr lang="de-DE" sz="1000">
                <a:cs typeface="Calibri"/>
              </a:endParaRPr>
            </a:p>
          </p:txBody>
        </p:sp>
        <p:pic>
          <p:nvPicPr>
            <p:cNvPr id="34" name="Grafik 33">
              <a:extLst>
                <a:ext uri="{FF2B5EF4-FFF2-40B4-BE49-F238E27FC236}">
                  <a16:creationId xmlns:a16="http://schemas.microsoft.com/office/drawing/2014/main" id="{6C20055F-1BA7-6075-B763-D646DD0D0580}"/>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2337303" y="3822524"/>
              <a:ext cx="144674" cy="190361"/>
            </a:xfrm>
            <a:prstGeom prst="rect">
              <a:avLst/>
            </a:prstGeom>
          </p:spPr>
        </p:pic>
        <p:pic>
          <p:nvPicPr>
            <p:cNvPr id="35" name="Grafik 34" descr="Ein Bild, das rot, Herz enthält.&#10;&#10;Automatisch generierte Beschreibung">
              <a:extLst>
                <a:ext uri="{FF2B5EF4-FFF2-40B4-BE49-F238E27FC236}">
                  <a16:creationId xmlns:a16="http://schemas.microsoft.com/office/drawing/2014/main" id="{09C71258-B5C0-85A8-853E-D3A5E0EB97C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16904" y="2333995"/>
              <a:ext cx="147618" cy="193039"/>
            </a:xfrm>
            <a:prstGeom prst="rect">
              <a:avLst/>
            </a:prstGeom>
          </p:spPr>
        </p:pic>
        <p:pic>
          <p:nvPicPr>
            <p:cNvPr id="36" name="Grafik 35" descr="Ein Bild, das rot, Herz enthält.&#10;&#10;Automatisch generierte Beschreibung">
              <a:extLst>
                <a:ext uri="{FF2B5EF4-FFF2-40B4-BE49-F238E27FC236}">
                  <a16:creationId xmlns:a16="http://schemas.microsoft.com/office/drawing/2014/main" id="{4F4E8E25-372A-4D7B-1642-A51E41546B4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378055" y="2326124"/>
              <a:ext cx="147618" cy="193039"/>
            </a:xfrm>
            <a:prstGeom prst="rect">
              <a:avLst/>
            </a:prstGeom>
          </p:spPr>
        </p:pic>
        <p:pic>
          <p:nvPicPr>
            <p:cNvPr id="37" name="Grafik 36" descr="Ein Bild, das rot, Herz enthält.&#10;&#10;Automatisch generierte Beschreibung">
              <a:extLst>
                <a:ext uri="{FF2B5EF4-FFF2-40B4-BE49-F238E27FC236}">
                  <a16:creationId xmlns:a16="http://schemas.microsoft.com/office/drawing/2014/main" id="{24416EC9-046B-C116-D1E5-3A7A23505A6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547530" y="2874643"/>
              <a:ext cx="147618" cy="193039"/>
            </a:xfrm>
            <a:prstGeom prst="rect">
              <a:avLst/>
            </a:prstGeom>
          </p:spPr>
        </p:pic>
        <p:pic>
          <p:nvPicPr>
            <p:cNvPr id="38" name="Grafik 37" descr="Ein Bild, das rot, Herz enthält.&#10;&#10;Automatisch generierte Beschreibung">
              <a:extLst>
                <a:ext uri="{FF2B5EF4-FFF2-40B4-BE49-F238E27FC236}">
                  <a16:creationId xmlns:a16="http://schemas.microsoft.com/office/drawing/2014/main" id="{8D1D5FF6-3BE4-63E4-212A-D34832235B6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574068" y="3053058"/>
              <a:ext cx="147618" cy="193039"/>
            </a:xfrm>
            <a:prstGeom prst="rect">
              <a:avLst/>
            </a:prstGeom>
          </p:spPr>
        </p:pic>
        <p:pic>
          <p:nvPicPr>
            <p:cNvPr id="39" name="Grafik 38" descr="Ein Bild, das rot, Herz enthält.&#10;&#10;Automatisch generierte Beschreibung">
              <a:extLst>
                <a:ext uri="{FF2B5EF4-FFF2-40B4-BE49-F238E27FC236}">
                  <a16:creationId xmlns:a16="http://schemas.microsoft.com/office/drawing/2014/main" id="{19A85FD4-B915-B059-1C17-60B41CDD372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321880" y="3001149"/>
              <a:ext cx="147618" cy="193039"/>
            </a:xfrm>
            <a:prstGeom prst="rect">
              <a:avLst/>
            </a:prstGeom>
          </p:spPr>
        </p:pic>
        <p:pic>
          <p:nvPicPr>
            <p:cNvPr id="40" name="Grafik 39" descr="Ein Bild, das rot, Herz enthält.&#10;&#10;Automatisch generierte Beschreibung">
              <a:extLst>
                <a:ext uri="{FF2B5EF4-FFF2-40B4-BE49-F238E27FC236}">
                  <a16:creationId xmlns:a16="http://schemas.microsoft.com/office/drawing/2014/main" id="{5FC67843-EDEF-577C-0E53-70F8DA3507B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81750" y="2805974"/>
              <a:ext cx="147618" cy="193039"/>
            </a:xfrm>
            <a:prstGeom prst="rect">
              <a:avLst/>
            </a:prstGeom>
          </p:spPr>
        </p:pic>
        <p:pic>
          <p:nvPicPr>
            <p:cNvPr id="41" name="Grafik 40" descr="Ein Bild, das rot, Herz enthält.&#10;&#10;Automatisch generierte Beschreibung">
              <a:extLst>
                <a:ext uri="{FF2B5EF4-FFF2-40B4-BE49-F238E27FC236}">
                  <a16:creationId xmlns:a16="http://schemas.microsoft.com/office/drawing/2014/main" id="{A58DDD55-B4D5-3CED-9ABB-80CE151A463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33025" y="3222685"/>
              <a:ext cx="147618" cy="193039"/>
            </a:xfrm>
            <a:prstGeom prst="rect">
              <a:avLst/>
            </a:prstGeom>
          </p:spPr>
        </p:pic>
        <p:pic>
          <p:nvPicPr>
            <p:cNvPr id="42" name="Grafik 41" descr="Ein Bild, das rot, Herz enthält.&#10;&#10;Automatisch generierte Beschreibung">
              <a:extLst>
                <a:ext uri="{FF2B5EF4-FFF2-40B4-BE49-F238E27FC236}">
                  <a16:creationId xmlns:a16="http://schemas.microsoft.com/office/drawing/2014/main" id="{8C737826-D388-979E-03F7-353859D0B60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579831" y="3240731"/>
              <a:ext cx="147618" cy="193039"/>
            </a:xfrm>
            <a:prstGeom prst="rect">
              <a:avLst/>
            </a:prstGeom>
          </p:spPr>
        </p:pic>
        <p:pic>
          <p:nvPicPr>
            <p:cNvPr id="43" name="Grafik 42" descr="Ein Bild, das rot, Herz enthält.&#10;&#10;Automatisch generierte Beschreibung">
              <a:extLst>
                <a:ext uri="{FF2B5EF4-FFF2-40B4-BE49-F238E27FC236}">
                  <a16:creationId xmlns:a16="http://schemas.microsoft.com/office/drawing/2014/main" id="{7E9526CD-3E8B-763B-A129-AC077DD5172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267751" y="3648025"/>
              <a:ext cx="147618" cy="193039"/>
            </a:xfrm>
            <a:prstGeom prst="rect">
              <a:avLst/>
            </a:prstGeom>
          </p:spPr>
        </p:pic>
        <p:pic>
          <p:nvPicPr>
            <p:cNvPr id="44" name="Grafik 43" descr="Ein Bild, das rot, Herz enthält.&#10;&#10;Automatisch generierte Beschreibung">
              <a:extLst>
                <a:ext uri="{FF2B5EF4-FFF2-40B4-BE49-F238E27FC236}">
                  <a16:creationId xmlns:a16="http://schemas.microsoft.com/office/drawing/2014/main" id="{A7B867EE-1FAA-2122-00CD-77DF6F55B70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335337" y="3823797"/>
              <a:ext cx="147618" cy="193039"/>
            </a:xfrm>
            <a:prstGeom prst="rect">
              <a:avLst/>
            </a:prstGeom>
          </p:spPr>
        </p:pic>
        <p:pic>
          <p:nvPicPr>
            <p:cNvPr id="45" name="Grafik 44" descr="Ein Bild, das rot, Herz enthält.&#10;&#10;Automatisch generierte Beschreibung">
              <a:extLst>
                <a:ext uri="{FF2B5EF4-FFF2-40B4-BE49-F238E27FC236}">
                  <a16:creationId xmlns:a16="http://schemas.microsoft.com/office/drawing/2014/main" id="{D760AF62-179A-DD81-CA83-9D7837A2CDD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341258" y="3527106"/>
              <a:ext cx="147618" cy="193039"/>
            </a:xfrm>
            <a:prstGeom prst="rect">
              <a:avLst/>
            </a:prstGeom>
          </p:spPr>
        </p:pic>
        <p:pic>
          <p:nvPicPr>
            <p:cNvPr id="46" name="Grafik 45" descr="Ein Bild, das rot, Herz enthält.&#10;&#10;Automatisch generierte Beschreibung">
              <a:extLst>
                <a:ext uri="{FF2B5EF4-FFF2-40B4-BE49-F238E27FC236}">
                  <a16:creationId xmlns:a16="http://schemas.microsoft.com/office/drawing/2014/main" id="{ABDDBDF7-3FEF-C531-38DF-DBC2111DEC4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441321" y="3816357"/>
              <a:ext cx="147618" cy="193039"/>
            </a:xfrm>
            <a:prstGeom prst="rect">
              <a:avLst/>
            </a:prstGeom>
          </p:spPr>
        </p:pic>
        <p:pic>
          <p:nvPicPr>
            <p:cNvPr id="47" name="Grafik 46" descr="Ein Bild, das rot, Herz enthält.&#10;&#10;Automatisch generierte Beschreibung">
              <a:extLst>
                <a:ext uri="{FF2B5EF4-FFF2-40B4-BE49-F238E27FC236}">
                  <a16:creationId xmlns:a16="http://schemas.microsoft.com/office/drawing/2014/main" id="{9891EBBA-D5CB-91B1-500E-B09EB019EB9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128708" y="3682552"/>
              <a:ext cx="147618" cy="193039"/>
            </a:xfrm>
            <a:prstGeom prst="rect">
              <a:avLst/>
            </a:prstGeom>
          </p:spPr>
        </p:pic>
        <p:pic>
          <p:nvPicPr>
            <p:cNvPr id="48" name="Grafik 47" descr="Ein Bild, das rot, Herz enthält.&#10;&#10;Automatisch generierte Beschreibung">
              <a:extLst>
                <a:ext uri="{FF2B5EF4-FFF2-40B4-BE49-F238E27FC236}">
                  <a16:creationId xmlns:a16="http://schemas.microsoft.com/office/drawing/2014/main" id="{89CFEDDA-EE2C-3728-77BB-EA1C2231D137}"/>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951887" y="4275060"/>
              <a:ext cx="147618" cy="193039"/>
            </a:xfrm>
            <a:prstGeom prst="rect">
              <a:avLst/>
            </a:prstGeom>
          </p:spPr>
        </p:pic>
        <p:pic>
          <p:nvPicPr>
            <p:cNvPr id="49" name="Grafik 48" descr="Ein Bild, das rot, Herz enthält.&#10;&#10;Automatisch generierte Beschreibung">
              <a:extLst>
                <a:ext uri="{FF2B5EF4-FFF2-40B4-BE49-F238E27FC236}">
                  <a16:creationId xmlns:a16="http://schemas.microsoft.com/office/drawing/2014/main" id="{12B72AF4-12B0-0B2F-4A6F-654E3D8129F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838670" y="4637120"/>
              <a:ext cx="147618" cy="193039"/>
            </a:xfrm>
            <a:prstGeom prst="rect">
              <a:avLst/>
            </a:prstGeom>
          </p:spPr>
        </p:pic>
        <p:pic>
          <p:nvPicPr>
            <p:cNvPr id="50" name="Grafik 49" descr="Ein Bild, das rot, Herz enthält.&#10;&#10;Automatisch generierte Beschreibung">
              <a:extLst>
                <a:ext uri="{FF2B5EF4-FFF2-40B4-BE49-F238E27FC236}">
                  <a16:creationId xmlns:a16="http://schemas.microsoft.com/office/drawing/2014/main" id="{E4103AE2-A773-9363-8C2F-14AC1C93E57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999112" y="4912599"/>
              <a:ext cx="147618" cy="193039"/>
            </a:xfrm>
            <a:prstGeom prst="rect">
              <a:avLst/>
            </a:prstGeom>
          </p:spPr>
        </p:pic>
        <p:pic>
          <p:nvPicPr>
            <p:cNvPr id="51" name="Grafik 50" descr="Ein Bild, das rot, Herz enthält.&#10;&#10;Automatisch generierte Beschreibung">
              <a:extLst>
                <a:ext uri="{FF2B5EF4-FFF2-40B4-BE49-F238E27FC236}">
                  <a16:creationId xmlns:a16="http://schemas.microsoft.com/office/drawing/2014/main" id="{B6249566-D737-7DC0-E11B-E19FA861B4B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138164" y="5033286"/>
              <a:ext cx="147618" cy="193039"/>
            </a:xfrm>
            <a:prstGeom prst="rect">
              <a:avLst/>
            </a:prstGeom>
          </p:spPr>
        </p:pic>
        <p:pic>
          <p:nvPicPr>
            <p:cNvPr id="52" name="Grafik 51" descr="Ein Bild, das rot, Herz enthält.&#10;&#10;Automatisch generierte Beschreibung">
              <a:extLst>
                <a:ext uri="{FF2B5EF4-FFF2-40B4-BE49-F238E27FC236}">
                  <a16:creationId xmlns:a16="http://schemas.microsoft.com/office/drawing/2014/main" id="{8A00BE7E-8834-A8C4-8625-5DD9167884E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904662" y="5308766"/>
              <a:ext cx="147618" cy="193039"/>
            </a:xfrm>
            <a:prstGeom prst="rect">
              <a:avLst/>
            </a:prstGeom>
          </p:spPr>
        </p:pic>
        <p:pic>
          <p:nvPicPr>
            <p:cNvPr id="53" name="Grafik 52" descr="Ein Bild, das rot, Herz enthält.&#10;&#10;Automatisch generierte Beschreibung">
              <a:extLst>
                <a:ext uri="{FF2B5EF4-FFF2-40B4-BE49-F238E27FC236}">
                  <a16:creationId xmlns:a16="http://schemas.microsoft.com/office/drawing/2014/main" id="{8714E941-D32E-1428-DB89-F1610EBBA1A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913910" y="4982076"/>
              <a:ext cx="147618" cy="193039"/>
            </a:xfrm>
            <a:prstGeom prst="rect">
              <a:avLst/>
            </a:prstGeom>
          </p:spPr>
        </p:pic>
        <p:pic>
          <p:nvPicPr>
            <p:cNvPr id="54" name="Grafik 53" descr="Ein Bild, das rot, Herz enthält.&#10;&#10;Automatisch generierte Beschreibung">
              <a:extLst>
                <a:ext uri="{FF2B5EF4-FFF2-40B4-BE49-F238E27FC236}">
                  <a16:creationId xmlns:a16="http://schemas.microsoft.com/office/drawing/2014/main" id="{50D074A1-E38A-1D2E-D2C8-3493733E6E0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735166" y="5151779"/>
              <a:ext cx="147618" cy="193039"/>
            </a:xfrm>
            <a:prstGeom prst="rect">
              <a:avLst/>
            </a:prstGeom>
          </p:spPr>
        </p:pic>
        <p:pic>
          <p:nvPicPr>
            <p:cNvPr id="55" name="Grafik 54" descr="Ein Bild, das rot, Herz enthält.&#10;&#10;Automatisch generierte Beschreibung">
              <a:extLst>
                <a:ext uri="{FF2B5EF4-FFF2-40B4-BE49-F238E27FC236}">
                  <a16:creationId xmlns:a16="http://schemas.microsoft.com/office/drawing/2014/main" id="{737A336E-D0C3-7971-8304-6F93CA446D2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047778" y="5361668"/>
              <a:ext cx="147618" cy="193039"/>
            </a:xfrm>
            <a:prstGeom prst="rect">
              <a:avLst/>
            </a:prstGeom>
          </p:spPr>
        </p:pic>
      </p:grpSp>
      <p:sp>
        <p:nvSpPr>
          <p:cNvPr id="61" name="Textfeld 60">
            <a:extLst>
              <a:ext uri="{FF2B5EF4-FFF2-40B4-BE49-F238E27FC236}">
                <a16:creationId xmlns:a16="http://schemas.microsoft.com/office/drawing/2014/main" id="{7CBBF2EE-9D9B-2E10-A6C1-DABD65C02B01}"/>
              </a:ext>
            </a:extLst>
          </p:cNvPr>
          <p:cNvSpPr txBox="1"/>
          <p:nvPr/>
        </p:nvSpPr>
        <p:spPr>
          <a:xfrm>
            <a:off x="6812782" y="2067043"/>
            <a:ext cx="4360967" cy="878785"/>
          </a:xfrm>
          <a:prstGeom prst="rect">
            <a:avLst/>
          </a:prstGeom>
          <a:noFill/>
        </p:spPr>
        <p:txBody>
          <a:bodyPr wrap="square" lIns="0" tIns="0" rIns="0" bIns="0" rtlCol="0">
            <a:noAutofit/>
          </a:bodyPr>
          <a:lstStyle/>
          <a:p>
            <a:pPr algn="l"/>
            <a:r>
              <a:rPr lang="de-DE" sz="3600" b="1" dirty="0">
                <a:solidFill>
                  <a:schemeClr val="accent1"/>
                </a:solidFill>
                <a:latin typeface="+mj-lt"/>
              </a:rPr>
              <a:t>7.000</a:t>
            </a:r>
          </a:p>
          <a:p>
            <a:pPr algn="l"/>
            <a:r>
              <a:rPr lang="de-DE" sz="2000" dirty="0"/>
              <a:t>Beispieltext</a:t>
            </a:r>
          </a:p>
        </p:txBody>
      </p:sp>
      <p:sp>
        <p:nvSpPr>
          <p:cNvPr id="62" name="Textfeld 61">
            <a:extLst>
              <a:ext uri="{FF2B5EF4-FFF2-40B4-BE49-F238E27FC236}">
                <a16:creationId xmlns:a16="http://schemas.microsoft.com/office/drawing/2014/main" id="{E4C86408-3E48-1096-48C4-3B04F3DBD7FD}"/>
              </a:ext>
            </a:extLst>
          </p:cNvPr>
          <p:cNvSpPr txBox="1"/>
          <p:nvPr/>
        </p:nvSpPr>
        <p:spPr>
          <a:xfrm>
            <a:off x="6812782" y="3262797"/>
            <a:ext cx="4360967" cy="878785"/>
          </a:xfrm>
          <a:prstGeom prst="rect">
            <a:avLst/>
          </a:prstGeom>
          <a:noFill/>
        </p:spPr>
        <p:txBody>
          <a:bodyPr wrap="square" lIns="0" tIns="0" rIns="0" bIns="0" rtlCol="0">
            <a:noAutofit/>
          </a:bodyPr>
          <a:lstStyle/>
          <a:p>
            <a:pPr algn="l"/>
            <a:r>
              <a:rPr lang="de-DE" sz="3600" b="1" dirty="0">
                <a:solidFill>
                  <a:schemeClr val="accent1"/>
                </a:solidFill>
                <a:latin typeface="+mj-lt"/>
              </a:rPr>
              <a:t>20.000</a:t>
            </a:r>
          </a:p>
          <a:p>
            <a:pPr algn="l"/>
            <a:r>
              <a:rPr lang="de-DE" sz="2000" dirty="0"/>
              <a:t>Beispieltext</a:t>
            </a:r>
          </a:p>
        </p:txBody>
      </p:sp>
      <p:sp>
        <p:nvSpPr>
          <p:cNvPr id="63" name="Textfeld 62">
            <a:extLst>
              <a:ext uri="{FF2B5EF4-FFF2-40B4-BE49-F238E27FC236}">
                <a16:creationId xmlns:a16="http://schemas.microsoft.com/office/drawing/2014/main" id="{3BE7DFEF-E29A-4310-415A-49E62BED4C6D}"/>
              </a:ext>
            </a:extLst>
          </p:cNvPr>
          <p:cNvSpPr txBox="1"/>
          <p:nvPr/>
        </p:nvSpPr>
        <p:spPr>
          <a:xfrm>
            <a:off x="6812782" y="4458551"/>
            <a:ext cx="4360967" cy="878785"/>
          </a:xfrm>
          <a:prstGeom prst="rect">
            <a:avLst/>
          </a:prstGeom>
          <a:noFill/>
        </p:spPr>
        <p:txBody>
          <a:bodyPr wrap="square" lIns="0" tIns="0" rIns="0" bIns="0" rtlCol="0">
            <a:noAutofit/>
          </a:bodyPr>
          <a:lstStyle/>
          <a:p>
            <a:pPr algn="l"/>
            <a:r>
              <a:rPr lang="de-DE" sz="3600" b="1" dirty="0">
                <a:solidFill>
                  <a:schemeClr val="accent1"/>
                </a:solidFill>
                <a:latin typeface="+mj-lt"/>
              </a:rPr>
              <a:t>500</a:t>
            </a:r>
          </a:p>
          <a:p>
            <a:pPr algn="l"/>
            <a:r>
              <a:rPr lang="de-DE" sz="2000" dirty="0"/>
              <a:t>Beispieltext</a:t>
            </a:r>
          </a:p>
        </p:txBody>
      </p:sp>
      <p:sp>
        <p:nvSpPr>
          <p:cNvPr id="12" name="Fußzeilenplatzhalter 11">
            <a:extLst>
              <a:ext uri="{FF2B5EF4-FFF2-40B4-BE49-F238E27FC236}">
                <a16:creationId xmlns:a16="http://schemas.microsoft.com/office/drawing/2014/main" id="{4226A5F4-F737-57C6-E790-CCFEFE87C842}"/>
              </a:ext>
            </a:extLst>
          </p:cNvPr>
          <p:cNvSpPr>
            <a:spLocks noGrp="1"/>
          </p:cNvSpPr>
          <p:nvPr>
            <p:ph type="ftr" sz="quarter" idx="10"/>
          </p:nvPr>
        </p:nvSpPr>
        <p:spPr bwMode="gray">
          <a:xfrm>
            <a:off x="1271954" y="6443762"/>
            <a:ext cx="4968501" cy="153888"/>
          </a:xfrm>
        </p:spPr>
        <p:txBody>
          <a:bodyPr/>
          <a:lstStyle/>
          <a:p>
            <a:r>
              <a:rPr lang="de-DE"/>
              <a:t>© msg systems ag | Titel einfügen | 2024</a:t>
            </a:r>
          </a:p>
        </p:txBody>
      </p:sp>
      <p:sp>
        <p:nvSpPr>
          <p:cNvPr id="13" name="Foliennummernplatzhalter 12">
            <a:extLst>
              <a:ext uri="{FF2B5EF4-FFF2-40B4-BE49-F238E27FC236}">
                <a16:creationId xmlns:a16="http://schemas.microsoft.com/office/drawing/2014/main" id="{3C65DAC5-B1D8-E9B2-BEBD-EB9362108BC7}"/>
              </a:ext>
            </a:extLst>
          </p:cNvPr>
          <p:cNvSpPr>
            <a:spLocks noGrp="1"/>
          </p:cNvSpPr>
          <p:nvPr>
            <p:ph type="sldNum" sz="quarter" idx="11"/>
          </p:nvPr>
        </p:nvSpPr>
        <p:spPr bwMode="gray">
          <a:xfrm>
            <a:off x="623888" y="6443762"/>
            <a:ext cx="431620" cy="153888"/>
          </a:xfrm>
        </p:spPr>
        <p:txBody>
          <a:bodyPr/>
          <a:lstStyle/>
          <a:p>
            <a:fld id="{1FBD72F1-A42A-46B0-A7F8-CE6A9835826C}" type="slidenum">
              <a:rPr lang="de-DE" smtClean="0"/>
              <a:pPr/>
              <a:t>34</a:t>
            </a:fld>
            <a:endParaRPr lang="de-DE"/>
          </a:p>
        </p:txBody>
      </p:sp>
    </p:spTree>
    <p:extLst>
      <p:ext uri="{BB962C8B-B14F-4D97-AF65-F5344CB8AC3E}">
        <p14:creationId xmlns:p14="http://schemas.microsoft.com/office/powerpoint/2010/main" val="34641715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DE877F5B-02E8-641B-7F29-8966D715C481}"/>
              </a:ext>
            </a:extLst>
          </p:cNvPr>
          <p:cNvGraphicFramePr>
            <a:graphicFrameLocks noChangeAspect="1"/>
          </p:cNvGraphicFramePr>
          <p:nvPr>
            <p:custDataLst>
              <p:tags r:id="rId1"/>
            </p:custDataLst>
            <p:extLst>
              <p:ext uri="{D42A27DB-BD31-4B8C-83A1-F6EECF244321}">
                <p14:modId xmlns:p14="http://schemas.microsoft.com/office/powerpoint/2010/main" val="200829179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4" imgW="306" imgH="306" progId="TCLayout.ActiveDocument.1">
                  <p:embed/>
                </p:oleObj>
              </mc:Choice>
              <mc:Fallback>
                <p:oleObj name="think-cell Folie" r:id="rId4" imgW="306" imgH="306" progId="TCLayout.ActiveDocument.1">
                  <p:embed/>
                  <p:pic>
                    <p:nvPicPr>
                      <p:cNvPr id="6" name="think-cell data - do not delete" hidden="1">
                        <a:extLst>
                          <a:ext uri="{FF2B5EF4-FFF2-40B4-BE49-F238E27FC236}">
                            <a16:creationId xmlns:a16="http://schemas.microsoft.com/office/drawing/2014/main" id="{DE877F5B-02E8-641B-7F29-8966D715C48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Textplatzhalter 3">
            <a:extLst>
              <a:ext uri="{FF2B5EF4-FFF2-40B4-BE49-F238E27FC236}">
                <a16:creationId xmlns:a16="http://schemas.microsoft.com/office/drawing/2014/main" id="{B686B6AE-D2ED-282D-4535-F3AEA49CD3F2}"/>
              </a:ext>
            </a:extLst>
          </p:cNvPr>
          <p:cNvSpPr>
            <a:spLocks noGrp="1"/>
          </p:cNvSpPr>
          <p:nvPr>
            <p:ph type="body" sz="quarter" idx="12"/>
          </p:nvPr>
        </p:nvSpPr>
        <p:spPr bwMode="gray">
          <a:xfrm>
            <a:off x="623888" y="296863"/>
            <a:ext cx="9488833" cy="169277"/>
          </a:xfrm>
        </p:spPr>
        <p:txBody>
          <a:bodyPr/>
          <a:lstStyle/>
          <a:p>
            <a:r>
              <a:rPr lang="de-DE"/>
              <a:t>Optionaler Subtitle</a:t>
            </a:r>
          </a:p>
        </p:txBody>
      </p:sp>
      <p:sp>
        <p:nvSpPr>
          <p:cNvPr id="2" name="Titel 1">
            <a:extLst>
              <a:ext uri="{FF2B5EF4-FFF2-40B4-BE49-F238E27FC236}">
                <a16:creationId xmlns:a16="http://schemas.microsoft.com/office/drawing/2014/main" id="{F4E3A5DE-4C9C-3C14-E46A-DEC78251D249}"/>
              </a:ext>
            </a:extLst>
          </p:cNvPr>
          <p:cNvSpPr>
            <a:spLocks noGrp="1"/>
          </p:cNvSpPr>
          <p:nvPr>
            <p:ph type="title"/>
          </p:nvPr>
        </p:nvSpPr>
        <p:spPr bwMode="gray">
          <a:xfrm>
            <a:off x="623888" y="620713"/>
            <a:ext cx="9488833" cy="738664"/>
          </a:xfrm>
        </p:spPr>
        <p:txBody>
          <a:bodyPr vert="horz"/>
          <a:lstStyle/>
          <a:p>
            <a:r>
              <a:rPr lang="de-DE" dirty="0"/>
              <a:t>Ich bin eine Headline, in welcher manche wichtigen</a:t>
            </a:r>
            <a:br>
              <a:rPr lang="de-DE" dirty="0"/>
            </a:br>
            <a:r>
              <a:rPr lang="de-DE" dirty="0"/>
              <a:t>Begriffe auch </a:t>
            </a:r>
            <a:r>
              <a:rPr lang="de-DE" b="1" dirty="0">
                <a:latin typeface="+mj-lt"/>
              </a:rPr>
              <a:t>fett geschrieben </a:t>
            </a:r>
            <a:r>
              <a:rPr lang="de-DE" dirty="0"/>
              <a:t>werden können.</a:t>
            </a:r>
          </a:p>
        </p:txBody>
      </p:sp>
      <p:graphicFrame>
        <p:nvGraphicFramePr>
          <p:cNvPr id="12" name="Tabelle 4" descr="Beispielhaft angelegte Tabelle mit 8 Spalten.">
            <a:extLst>
              <a:ext uri="{FF2B5EF4-FFF2-40B4-BE49-F238E27FC236}">
                <a16:creationId xmlns:a16="http://schemas.microsoft.com/office/drawing/2014/main" id="{6C4B7BEA-A547-F916-970A-917FDF4B7D29}"/>
              </a:ext>
            </a:extLst>
          </p:cNvPr>
          <p:cNvGraphicFramePr>
            <a:graphicFrameLocks noGrp="1"/>
          </p:cNvGraphicFramePr>
          <p:nvPr>
            <p:ph idx="1"/>
            <p:extLst>
              <p:ext uri="{D42A27DB-BD31-4B8C-83A1-F6EECF244321}">
                <p14:modId xmlns:p14="http://schemas.microsoft.com/office/powerpoint/2010/main" val="2882073316"/>
              </p:ext>
            </p:extLst>
          </p:nvPr>
        </p:nvGraphicFramePr>
        <p:xfrm>
          <a:off x="623888" y="1773238"/>
          <a:ext cx="11233576" cy="2858880"/>
        </p:xfrm>
        <a:graphic>
          <a:graphicData uri="http://schemas.openxmlformats.org/drawingml/2006/table">
            <a:tbl>
              <a:tblPr firstRow="1" bandRow="1">
                <a:tableStyleId>{8EC20E35-A176-4012-BC5E-935CFFF8708E}</a:tableStyleId>
              </a:tblPr>
              <a:tblGrid>
                <a:gridCol w="1404197">
                  <a:extLst>
                    <a:ext uri="{9D8B030D-6E8A-4147-A177-3AD203B41FA5}">
                      <a16:colId xmlns:a16="http://schemas.microsoft.com/office/drawing/2014/main" val="3774108167"/>
                    </a:ext>
                  </a:extLst>
                </a:gridCol>
                <a:gridCol w="1404197">
                  <a:extLst>
                    <a:ext uri="{9D8B030D-6E8A-4147-A177-3AD203B41FA5}">
                      <a16:colId xmlns:a16="http://schemas.microsoft.com/office/drawing/2014/main" val="2975428938"/>
                    </a:ext>
                  </a:extLst>
                </a:gridCol>
                <a:gridCol w="1404197">
                  <a:extLst>
                    <a:ext uri="{9D8B030D-6E8A-4147-A177-3AD203B41FA5}">
                      <a16:colId xmlns:a16="http://schemas.microsoft.com/office/drawing/2014/main" val="2606818010"/>
                    </a:ext>
                  </a:extLst>
                </a:gridCol>
                <a:gridCol w="1404197">
                  <a:extLst>
                    <a:ext uri="{9D8B030D-6E8A-4147-A177-3AD203B41FA5}">
                      <a16:colId xmlns:a16="http://schemas.microsoft.com/office/drawing/2014/main" val="1159858388"/>
                    </a:ext>
                  </a:extLst>
                </a:gridCol>
                <a:gridCol w="1404197">
                  <a:extLst>
                    <a:ext uri="{9D8B030D-6E8A-4147-A177-3AD203B41FA5}">
                      <a16:colId xmlns:a16="http://schemas.microsoft.com/office/drawing/2014/main" val="625708234"/>
                    </a:ext>
                  </a:extLst>
                </a:gridCol>
                <a:gridCol w="1404197">
                  <a:extLst>
                    <a:ext uri="{9D8B030D-6E8A-4147-A177-3AD203B41FA5}">
                      <a16:colId xmlns:a16="http://schemas.microsoft.com/office/drawing/2014/main" val="2548697209"/>
                    </a:ext>
                  </a:extLst>
                </a:gridCol>
                <a:gridCol w="1404197">
                  <a:extLst>
                    <a:ext uri="{9D8B030D-6E8A-4147-A177-3AD203B41FA5}">
                      <a16:colId xmlns:a16="http://schemas.microsoft.com/office/drawing/2014/main" val="226829178"/>
                    </a:ext>
                  </a:extLst>
                </a:gridCol>
                <a:gridCol w="1404197">
                  <a:extLst>
                    <a:ext uri="{9D8B030D-6E8A-4147-A177-3AD203B41FA5}">
                      <a16:colId xmlns:a16="http://schemas.microsoft.com/office/drawing/2014/main" val="915776919"/>
                    </a:ext>
                  </a:extLst>
                </a:gridCol>
              </a:tblGrid>
              <a:tr h="0">
                <a:tc>
                  <a:txBody>
                    <a:bodyPr/>
                    <a:lstStyle/>
                    <a:p>
                      <a:pPr algn="l" rtl="0"/>
                      <a:r>
                        <a:rPr lang="de-DE" sz="1400" b="1" dirty="0">
                          <a:solidFill>
                            <a:schemeClr val="tx1"/>
                          </a:solidFill>
                          <a:latin typeface="+mj-lt"/>
                        </a:rPr>
                        <a:t>Label</a:t>
                      </a:r>
                    </a:p>
                  </a:txBody>
                  <a:tcPr marL="72000" marR="72000" marT="72000" marB="72000" anchor="ctr">
                    <a:lnL>
                      <a:noFill/>
                    </a:lnL>
                    <a:lnR w="28575" cap="flat" cmpd="sng" algn="ctr">
                      <a:noFill/>
                      <a:prstDash val="solid"/>
                      <a:round/>
                      <a:headEnd type="none" w="med" len="med"/>
                      <a:tailEnd type="none" w="med" len="med"/>
                    </a:lnR>
                    <a:lnT w="254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DE" sz="1400" b="1" dirty="0">
                          <a:solidFill>
                            <a:schemeClr val="tx1"/>
                          </a:solidFill>
                          <a:latin typeface="+mj-lt"/>
                        </a:rPr>
                        <a:t>Label</a:t>
                      </a:r>
                    </a:p>
                  </a:txBody>
                  <a:tcPr marL="72000" marR="72000" marT="72000" marB="72000" anchor="ctr">
                    <a:lnL w="28575" cap="flat" cmpd="sng" algn="ctr">
                      <a:noFill/>
                      <a:prstDash val="solid"/>
                      <a:round/>
                      <a:headEnd type="none" w="med" len="med"/>
                      <a:tailEnd type="none" w="med" len="med"/>
                    </a:lnL>
                    <a:lnR w="28575" cap="flat" cmpd="sng" algn="ctr">
                      <a:noFill/>
                      <a:prstDash val="solid"/>
                      <a:round/>
                      <a:headEnd type="none" w="med" len="med"/>
                      <a:tailEnd type="none" w="med" len="med"/>
                    </a:lnR>
                    <a:lnT w="254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DE" sz="1400" b="1" dirty="0">
                          <a:solidFill>
                            <a:schemeClr val="tx1"/>
                          </a:solidFill>
                          <a:latin typeface="+mj-lt"/>
                        </a:rPr>
                        <a:t>Label</a:t>
                      </a:r>
                    </a:p>
                  </a:txBody>
                  <a:tcPr marL="72000" marR="72000" marT="72000" marB="72000" anchor="ctr">
                    <a:lnL w="28575" cap="flat" cmpd="sng" algn="ctr">
                      <a:noFill/>
                      <a:prstDash val="solid"/>
                      <a:round/>
                      <a:headEnd type="none" w="med" len="med"/>
                      <a:tailEnd type="none" w="med" len="med"/>
                    </a:lnL>
                    <a:lnR w="28575" cap="flat" cmpd="sng" algn="ctr">
                      <a:noFill/>
                      <a:prstDash val="solid"/>
                      <a:round/>
                      <a:headEnd type="none" w="med" len="med"/>
                      <a:tailEnd type="none" w="med" len="med"/>
                    </a:lnR>
                    <a:lnT w="254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rtl="0"/>
                      <a:r>
                        <a:rPr lang="de-DE" sz="1400" b="1">
                          <a:solidFill>
                            <a:schemeClr val="tx1"/>
                          </a:solidFill>
                          <a:latin typeface="+mj-lt"/>
                        </a:rPr>
                        <a:t>Label</a:t>
                      </a:r>
                    </a:p>
                  </a:txBody>
                  <a:tcPr marL="72000" marR="72000" marT="72000" marB="72000" anchor="ctr">
                    <a:lnL w="28575" cap="flat" cmpd="sng" algn="ctr">
                      <a:noFill/>
                      <a:prstDash val="solid"/>
                      <a:round/>
                      <a:headEnd type="none" w="med" len="med"/>
                      <a:tailEnd type="none" w="med" len="med"/>
                    </a:lnL>
                    <a:lnR w="28575" cap="flat" cmpd="sng" algn="ctr">
                      <a:noFill/>
                      <a:prstDash val="solid"/>
                      <a:round/>
                      <a:headEnd type="none" w="med" len="med"/>
                      <a:tailEnd type="none" w="med" len="med"/>
                    </a:lnR>
                    <a:lnT w="254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rtl="0"/>
                      <a:r>
                        <a:rPr lang="de-DE" sz="1400" b="1">
                          <a:solidFill>
                            <a:schemeClr val="tx1"/>
                          </a:solidFill>
                          <a:latin typeface="+mj-lt"/>
                        </a:rPr>
                        <a:t>Label</a:t>
                      </a:r>
                    </a:p>
                  </a:txBody>
                  <a:tcPr marL="72000" marR="72000" marT="72000" marB="72000" anchor="ctr">
                    <a:lnL w="28575" cap="flat" cmpd="sng" algn="ctr">
                      <a:noFill/>
                      <a:prstDash val="solid"/>
                      <a:round/>
                      <a:headEnd type="none" w="med" len="med"/>
                      <a:tailEnd type="none" w="med" len="med"/>
                    </a:lnL>
                    <a:lnR w="28575" cap="flat" cmpd="sng" algn="ctr">
                      <a:noFill/>
                      <a:prstDash val="solid"/>
                      <a:round/>
                      <a:headEnd type="none" w="med" len="med"/>
                      <a:tailEnd type="none" w="med" len="med"/>
                    </a:lnR>
                    <a:lnT w="254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rtl="0"/>
                      <a:r>
                        <a:rPr lang="de-DE" sz="1400" b="1">
                          <a:solidFill>
                            <a:schemeClr val="tx1"/>
                          </a:solidFill>
                          <a:latin typeface="+mj-lt"/>
                        </a:rPr>
                        <a:t>Label</a:t>
                      </a:r>
                    </a:p>
                  </a:txBody>
                  <a:tcPr marL="72000" marR="72000" marT="72000" marB="72000" anchor="ctr">
                    <a:lnL w="28575" cap="flat" cmpd="sng" algn="ctr">
                      <a:noFill/>
                      <a:prstDash val="solid"/>
                      <a:round/>
                      <a:headEnd type="none" w="med" len="med"/>
                      <a:tailEnd type="none" w="med" len="med"/>
                    </a:lnL>
                    <a:lnR w="28575" cap="flat" cmpd="sng" algn="ctr">
                      <a:noFill/>
                      <a:prstDash val="solid"/>
                      <a:round/>
                      <a:headEnd type="none" w="med" len="med"/>
                      <a:tailEnd type="none" w="med" len="med"/>
                    </a:lnR>
                    <a:lnT w="254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rtl="0"/>
                      <a:r>
                        <a:rPr lang="de-DE" sz="1400" b="1">
                          <a:solidFill>
                            <a:schemeClr val="tx1"/>
                          </a:solidFill>
                          <a:latin typeface="+mj-lt"/>
                        </a:rPr>
                        <a:t>Label</a:t>
                      </a:r>
                    </a:p>
                  </a:txBody>
                  <a:tcPr marL="72000" marR="72000" marT="72000" marB="72000" anchor="ctr">
                    <a:lnL w="28575" cap="flat" cmpd="sng" algn="ctr">
                      <a:noFill/>
                      <a:prstDash val="solid"/>
                      <a:round/>
                      <a:headEnd type="none" w="med" len="med"/>
                      <a:tailEnd type="none" w="med" len="med"/>
                    </a:lnL>
                    <a:lnR w="28575" cap="flat" cmpd="sng" algn="ctr">
                      <a:noFill/>
                      <a:prstDash val="solid"/>
                      <a:round/>
                      <a:headEnd type="none" w="med" len="med"/>
                      <a:tailEnd type="none" w="med" len="med"/>
                    </a:lnR>
                    <a:lnT w="254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rtl="0"/>
                      <a:r>
                        <a:rPr lang="de-DE" sz="1400" b="1" dirty="0">
                          <a:solidFill>
                            <a:schemeClr val="tx1"/>
                          </a:solidFill>
                          <a:latin typeface="+mj-lt"/>
                        </a:rPr>
                        <a:t>Label</a:t>
                      </a:r>
                    </a:p>
                  </a:txBody>
                  <a:tcPr marL="72000" marR="72000" marT="72000" marB="72000" anchor="ctr">
                    <a:lnL w="28575" cap="flat" cmpd="sng" algn="ctr">
                      <a:noFill/>
                      <a:prstDash val="solid"/>
                      <a:round/>
                      <a:headEnd type="none" w="med" len="med"/>
                      <a:tailEnd type="none" w="med" len="med"/>
                    </a:lnL>
                    <a:lnR>
                      <a:noFill/>
                    </a:lnR>
                    <a:lnT w="254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345652273"/>
                  </a:ext>
                </a:extLst>
              </a:tr>
              <a:tr h="0">
                <a:tc>
                  <a:txBody>
                    <a:bodyPr/>
                    <a:lstStyle/>
                    <a:p>
                      <a:pPr rtl="0"/>
                      <a:r>
                        <a:rPr lang="de-DE" sz="1400" dirty="0">
                          <a:solidFill>
                            <a:schemeClr val="tx1"/>
                          </a:solidFill>
                          <a:latin typeface="+mn-lt"/>
                        </a:rPr>
                        <a:t>Table Item</a:t>
                      </a:r>
                    </a:p>
                  </a:txBody>
                  <a:tcPr marL="72000" marR="72000" marT="72000" marB="72000" anchor="ctr">
                    <a:lnR w="28575" cap="flat" cmpd="sng" algn="ctr">
                      <a:solidFill>
                        <a:schemeClr val="bg1"/>
                      </a:solidFill>
                      <a:prstDash val="solid"/>
                      <a:round/>
                      <a:headEnd type="none" w="med" len="med"/>
                      <a:tailEnd type="none" w="med" len="med"/>
                    </a:lnR>
                    <a:lnT w="28575" cap="flat" cmpd="sng" algn="ctr">
                      <a:solidFill>
                        <a:schemeClr val="tx1"/>
                      </a:solidFill>
                      <a:prstDash val="solid"/>
                      <a:round/>
                      <a:headEnd type="none" w="med" len="med"/>
                      <a:tailEnd type="none" w="med" len="med"/>
                    </a:lnT>
                    <a:lnB w="9525" cap="flat" cmpd="sng" algn="ctr">
                      <a:solidFill>
                        <a:schemeClr val="bg2"/>
                      </a:solidFill>
                      <a:prstDash val="solid"/>
                      <a:round/>
                      <a:headEnd type="none" w="med" len="med"/>
                      <a:tailEnd type="none" w="med" len="med"/>
                    </a:lnB>
                    <a:noFill/>
                  </a:tcPr>
                </a:tc>
                <a:tc>
                  <a:txBody>
                    <a:bodyPr/>
                    <a:lstStyle/>
                    <a:p>
                      <a:pPr rtl="0"/>
                      <a:r>
                        <a:rPr lang="de-DE" sz="1400">
                          <a:solidFill>
                            <a:schemeClr val="tx1"/>
                          </a:solidFill>
                          <a:latin typeface="+mn-lt"/>
                        </a:rPr>
                        <a:t>Table Item</a:t>
                      </a:r>
                    </a:p>
                  </a:txBody>
                  <a:tcPr marL="72000" marR="72000" marT="72000" marB="7200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tx1"/>
                      </a:solidFill>
                      <a:prstDash val="solid"/>
                      <a:round/>
                      <a:headEnd type="none" w="med" len="med"/>
                      <a:tailEnd type="none" w="med" len="med"/>
                    </a:lnT>
                    <a:lnB w="9525" cap="flat" cmpd="sng" algn="ctr">
                      <a:solidFill>
                        <a:schemeClr val="bg2"/>
                      </a:solidFill>
                      <a:prstDash val="solid"/>
                      <a:round/>
                      <a:headEnd type="none" w="med" len="med"/>
                      <a:tailEnd type="none" w="med" len="med"/>
                    </a:lnB>
                    <a:noFill/>
                  </a:tcPr>
                </a:tc>
                <a:tc>
                  <a:txBody>
                    <a:bodyPr/>
                    <a:lstStyle/>
                    <a:p>
                      <a:pPr rtl="0"/>
                      <a:r>
                        <a:rPr lang="de-DE" sz="1400">
                          <a:solidFill>
                            <a:schemeClr val="tx1"/>
                          </a:solidFill>
                          <a:latin typeface="+mn-lt"/>
                        </a:rPr>
                        <a:t>Table Item</a:t>
                      </a:r>
                    </a:p>
                  </a:txBody>
                  <a:tcPr marL="72000" marR="72000" marT="72000" marB="7200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tx1"/>
                      </a:solidFill>
                      <a:prstDash val="solid"/>
                      <a:round/>
                      <a:headEnd type="none" w="med" len="med"/>
                      <a:tailEnd type="none" w="med" len="med"/>
                    </a:lnT>
                    <a:lnB w="9525" cap="flat" cmpd="sng" algn="ctr">
                      <a:solidFill>
                        <a:schemeClr val="bg2"/>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400" b="0" i="0" u="none" strike="noStrike" kern="1200" cap="none" spc="0" normalizeH="0" baseline="0" noProof="0">
                          <a:ln>
                            <a:noFill/>
                          </a:ln>
                          <a:solidFill>
                            <a:schemeClr val="tx1"/>
                          </a:solidFill>
                          <a:effectLst/>
                          <a:uLnTx/>
                          <a:uFillTx/>
                          <a:latin typeface="+mn-lt"/>
                          <a:ea typeface="+mn-ea"/>
                          <a:cs typeface="+mn-cs"/>
                        </a:rPr>
                        <a:t>Table Item</a:t>
                      </a:r>
                    </a:p>
                  </a:txBody>
                  <a:tcPr marL="72000" marR="72000" marT="72000" marB="7200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tx1"/>
                      </a:solidFill>
                      <a:prstDash val="solid"/>
                      <a:round/>
                      <a:headEnd type="none" w="med" len="med"/>
                      <a:tailEnd type="none" w="med" len="med"/>
                    </a:lnT>
                    <a:lnB w="9525" cap="flat" cmpd="sng" algn="ctr">
                      <a:solidFill>
                        <a:schemeClr val="bg2"/>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400" b="0" i="0" u="none" strike="noStrike" kern="1200" cap="none" spc="0" normalizeH="0" baseline="0" noProof="0">
                          <a:ln>
                            <a:noFill/>
                          </a:ln>
                          <a:solidFill>
                            <a:schemeClr val="tx1"/>
                          </a:solidFill>
                          <a:effectLst/>
                          <a:uLnTx/>
                          <a:uFillTx/>
                          <a:latin typeface="+mn-lt"/>
                          <a:ea typeface="+mn-ea"/>
                          <a:cs typeface="+mn-cs"/>
                        </a:rPr>
                        <a:t>Table Item</a:t>
                      </a:r>
                    </a:p>
                  </a:txBody>
                  <a:tcPr marL="72000" marR="72000" marT="72000" marB="7200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tx1"/>
                      </a:solidFill>
                      <a:prstDash val="solid"/>
                      <a:round/>
                      <a:headEnd type="none" w="med" len="med"/>
                      <a:tailEnd type="none" w="med" len="med"/>
                    </a:lnT>
                    <a:lnB w="9525" cap="flat" cmpd="sng" algn="ctr">
                      <a:solidFill>
                        <a:schemeClr val="bg2"/>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400" b="0" i="0" u="none" strike="noStrike" kern="1200" cap="none" spc="0" normalizeH="0" baseline="0" noProof="0">
                          <a:ln>
                            <a:noFill/>
                          </a:ln>
                          <a:solidFill>
                            <a:schemeClr val="tx1"/>
                          </a:solidFill>
                          <a:effectLst/>
                          <a:uLnTx/>
                          <a:uFillTx/>
                          <a:latin typeface="+mn-lt"/>
                          <a:ea typeface="+mn-ea"/>
                          <a:cs typeface="+mn-cs"/>
                        </a:rPr>
                        <a:t>Table Item</a:t>
                      </a:r>
                    </a:p>
                  </a:txBody>
                  <a:tcPr marL="72000" marR="72000" marT="72000" marB="7200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tx1"/>
                      </a:solidFill>
                      <a:prstDash val="solid"/>
                      <a:round/>
                      <a:headEnd type="none" w="med" len="med"/>
                      <a:tailEnd type="none" w="med" len="med"/>
                    </a:lnT>
                    <a:lnB w="9525" cap="flat" cmpd="sng" algn="ctr">
                      <a:solidFill>
                        <a:schemeClr val="bg2"/>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400" b="0" i="0" u="none" strike="noStrike" kern="1200" cap="none" spc="0" normalizeH="0" baseline="0" noProof="0">
                          <a:ln>
                            <a:noFill/>
                          </a:ln>
                          <a:solidFill>
                            <a:schemeClr val="tx1"/>
                          </a:solidFill>
                          <a:effectLst/>
                          <a:uLnTx/>
                          <a:uFillTx/>
                          <a:latin typeface="+mn-lt"/>
                          <a:ea typeface="+mn-ea"/>
                          <a:cs typeface="+mn-cs"/>
                        </a:rPr>
                        <a:t>Table Item</a:t>
                      </a:r>
                    </a:p>
                  </a:txBody>
                  <a:tcPr marL="72000" marR="72000" marT="72000" marB="7200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tx1"/>
                      </a:solidFill>
                      <a:prstDash val="solid"/>
                      <a:round/>
                      <a:headEnd type="none" w="med" len="med"/>
                      <a:tailEnd type="none" w="med" len="med"/>
                    </a:lnT>
                    <a:lnB w="9525" cap="flat" cmpd="sng" algn="ctr">
                      <a:solidFill>
                        <a:schemeClr val="bg2"/>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400" b="0" i="0" u="none" strike="noStrike" kern="1200" cap="none" spc="0" normalizeH="0" baseline="0" noProof="0">
                          <a:ln>
                            <a:noFill/>
                          </a:ln>
                          <a:solidFill>
                            <a:schemeClr val="tx1"/>
                          </a:solidFill>
                          <a:effectLst/>
                          <a:uLnTx/>
                          <a:uFillTx/>
                          <a:latin typeface="+mn-lt"/>
                          <a:ea typeface="+mn-ea"/>
                          <a:cs typeface="+mn-cs"/>
                        </a:rPr>
                        <a:t>Table Item</a:t>
                      </a:r>
                    </a:p>
                  </a:txBody>
                  <a:tcPr marL="72000" marR="72000" marT="72000" marB="72000" anchor="ctr">
                    <a:lnL w="28575" cap="flat" cmpd="sng" algn="ctr">
                      <a:solidFill>
                        <a:schemeClr val="bg1"/>
                      </a:solidFill>
                      <a:prstDash val="solid"/>
                      <a:round/>
                      <a:headEnd type="none" w="med" len="med"/>
                      <a:tailEnd type="none" w="med" len="med"/>
                    </a:lnL>
                    <a:lnT w="28575" cap="flat" cmpd="sng" algn="ctr">
                      <a:solidFill>
                        <a:schemeClr val="tx1"/>
                      </a:solidFill>
                      <a:prstDash val="solid"/>
                      <a:round/>
                      <a:headEnd type="none" w="med" len="med"/>
                      <a:tailEnd type="none" w="med" len="med"/>
                    </a:lnT>
                    <a:lnB w="9525" cap="flat" cmpd="sng" algn="ctr">
                      <a:solidFill>
                        <a:schemeClr val="bg2"/>
                      </a:solidFill>
                      <a:prstDash val="solid"/>
                      <a:round/>
                      <a:headEnd type="none" w="med" len="med"/>
                      <a:tailEnd type="none" w="med" len="med"/>
                    </a:lnB>
                    <a:noFill/>
                  </a:tcPr>
                </a:tc>
                <a:extLst>
                  <a:ext uri="{0D108BD9-81ED-4DB2-BD59-A6C34878D82A}">
                    <a16:rowId xmlns:a16="http://schemas.microsoft.com/office/drawing/2014/main" val="2332187544"/>
                  </a:ext>
                </a:extLst>
              </a:tr>
              <a:tr h="0">
                <a:tc>
                  <a:txBody>
                    <a:bodyPr/>
                    <a:lstStyle/>
                    <a:p>
                      <a:pPr rtl="0"/>
                      <a:r>
                        <a:rPr lang="de-DE" sz="1400" dirty="0">
                          <a:solidFill>
                            <a:schemeClr val="tx1"/>
                          </a:solidFill>
                          <a:latin typeface="+mn-lt"/>
                        </a:rPr>
                        <a:t>Table Item</a:t>
                      </a:r>
                    </a:p>
                  </a:txBody>
                  <a:tcPr marL="72000" marR="72000" marT="72000" marB="72000" anchor="ctr">
                    <a:lnR w="28575" cap="flat" cmpd="sng" algn="ctr">
                      <a:solidFill>
                        <a:schemeClr val="bg1"/>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400" b="0" i="0" u="none" strike="noStrike" kern="1200" cap="none" spc="0" normalizeH="0" baseline="0" noProof="0">
                          <a:ln>
                            <a:noFill/>
                          </a:ln>
                          <a:solidFill>
                            <a:schemeClr val="tx1"/>
                          </a:solidFill>
                          <a:effectLst/>
                          <a:uLnTx/>
                          <a:uFillTx/>
                          <a:latin typeface="+mn-lt"/>
                          <a:ea typeface="+mn-ea"/>
                          <a:cs typeface="+mn-cs"/>
                        </a:rPr>
                        <a:t>Table Item</a:t>
                      </a:r>
                    </a:p>
                  </a:txBody>
                  <a:tcPr marL="72000" marR="72000" marT="72000" marB="7200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400" b="0" i="0" u="none" strike="noStrike" kern="1200" cap="none" spc="0" normalizeH="0" baseline="0" noProof="0">
                          <a:ln>
                            <a:noFill/>
                          </a:ln>
                          <a:solidFill>
                            <a:schemeClr val="tx1"/>
                          </a:solidFill>
                          <a:effectLst/>
                          <a:uLnTx/>
                          <a:uFillTx/>
                          <a:latin typeface="+mn-lt"/>
                          <a:ea typeface="+mn-ea"/>
                          <a:cs typeface="+mn-cs"/>
                        </a:rPr>
                        <a:t>Table Item</a:t>
                      </a:r>
                    </a:p>
                  </a:txBody>
                  <a:tcPr marL="72000" marR="72000" marT="72000" marB="7200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400" b="0" i="0" u="none" strike="noStrike" kern="1200" cap="none" spc="0" normalizeH="0" baseline="0" noProof="0">
                          <a:ln>
                            <a:noFill/>
                          </a:ln>
                          <a:solidFill>
                            <a:schemeClr val="tx1"/>
                          </a:solidFill>
                          <a:effectLst/>
                          <a:uLnTx/>
                          <a:uFillTx/>
                          <a:latin typeface="+mn-lt"/>
                          <a:ea typeface="+mn-ea"/>
                          <a:cs typeface="+mn-cs"/>
                        </a:rPr>
                        <a:t>Table Item</a:t>
                      </a:r>
                    </a:p>
                  </a:txBody>
                  <a:tcPr marL="72000" marR="72000" marT="72000" marB="7200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400" b="0" i="0" u="none" strike="noStrike" kern="1200" cap="none" spc="0" normalizeH="0" baseline="0" noProof="0">
                          <a:ln>
                            <a:noFill/>
                          </a:ln>
                          <a:solidFill>
                            <a:schemeClr val="tx1"/>
                          </a:solidFill>
                          <a:effectLst/>
                          <a:uLnTx/>
                          <a:uFillTx/>
                          <a:latin typeface="+mn-lt"/>
                          <a:ea typeface="+mn-ea"/>
                          <a:cs typeface="+mn-cs"/>
                        </a:rPr>
                        <a:t>Table Item</a:t>
                      </a:r>
                    </a:p>
                  </a:txBody>
                  <a:tcPr marL="72000" marR="72000" marT="72000" marB="7200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400" b="0" i="0" u="none" strike="noStrike" kern="1200" cap="none" spc="0" normalizeH="0" baseline="0" noProof="0">
                          <a:ln>
                            <a:noFill/>
                          </a:ln>
                          <a:solidFill>
                            <a:schemeClr val="tx1"/>
                          </a:solidFill>
                          <a:effectLst/>
                          <a:uLnTx/>
                          <a:uFillTx/>
                          <a:latin typeface="+mn-lt"/>
                          <a:ea typeface="+mn-ea"/>
                          <a:cs typeface="+mn-cs"/>
                        </a:rPr>
                        <a:t>Table Item</a:t>
                      </a:r>
                    </a:p>
                  </a:txBody>
                  <a:tcPr marL="72000" marR="72000" marT="72000" marB="7200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400" b="0" i="0" u="none" strike="noStrike" kern="1200" cap="none" spc="0" normalizeH="0" baseline="0" noProof="0">
                          <a:ln>
                            <a:noFill/>
                          </a:ln>
                          <a:solidFill>
                            <a:schemeClr val="tx1"/>
                          </a:solidFill>
                          <a:effectLst/>
                          <a:uLnTx/>
                          <a:uFillTx/>
                          <a:latin typeface="+mn-lt"/>
                          <a:ea typeface="+mn-ea"/>
                          <a:cs typeface="+mn-cs"/>
                        </a:rPr>
                        <a:t>Table Item</a:t>
                      </a:r>
                    </a:p>
                  </a:txBody>
                  <a:tcPr marL="72000" marR="72000" marT="72000" marB="7200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400" b="0" i="0" u="none" strike="noStrike" kern="1200" cap="none" spc="0" normalizeH="0" baseline="0" noProof="0">
                          <a:ln>
                            <a:noFill/>
                          </a:ln>
                          <a:solidFill>
                            <a:schemeClr val="tx1"/>
                          </a:solidFill>
                          <a:effectLst/>
                          <a:uLnTx/>
                          <a:uFillTx/>
                          <a:latin typeface="+mn-lt"/>
                          <a:ea typeface="+mn-ea"/>
                          <a:cs typeface="+mn-cs"/>
                        </a:rPr>
                        <a:t>Table Item</a:t>
                      </a:r>
                    </a:p>
                  </a:txBody>
                  <a:tcPr marL="72000" marR="72000" marT="72000" marB="72000" anchor="ctr">
                    <a:lnL w="28575" cap="flat" cmpd="sng" algn="ctr">
                      <a:solidFill>
                        <a:schemeClr val="bg1"/>
                      </a:solidFill>
                      <a:prstDash val="solid"/>
                      <a:round/>
                      <a:headEnd type="none" w="med" len="med"/>
                      <a:tailEnd type="none" w="med" len="med"/>
                    </a:lnL>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noFill/>
                  </a:tcPr>
                </a:tc>
                <a:extLst>
                  <a:ext uri="{0D108BD9-81ED-4DB2-BD59-A6C34878D82A}">
                    <a16:rowId xmlns:a16="http://schemas.microsoft.com/office/drawing/2014/main" val="3975034088"/>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400" b="0" i="0" u="none" strike="noStrike" kern="1200" cap="none" spc="0" normalizeH="0" baseline="0" noProof="0" dirty="0">
                          <a:ln>
                            <a:noFill/>
                          </a:ln>
                          <a:solidFill>
                            <a:schemeClr val="tx1"/>
                          </a:solidFill>
                          <a:effectLst/>
                          <a:uLnTx/>
                          <a:uFillTx/>
                          <a:latin typeface="+mn-lt"/>
                          <a:ea typeface="+mn-ea"/>
                          <a:cs typeface="+mn-cs"/>
                        </a:rPr>
                        <a:t>Table Item</a:t>
                      </a:r>
                    </a:p>
                  </a:txBody>
                  <a:tcPr marL="72000" marR="72000" marT="72000" marB="72000" anchor="ctr">
                    <a:lnR w="28575" cap="flat" cmpd="sng" algn="ctr">
                      <a:solidFill>
                        <a:schemeClr val="bg1"/>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400" b="0" i="0" u="none" strike="noStrike" kern="1200" cap="none" spc="0" normalizeH="0" baseline="0" noProof="0">
                          <a:ln>
                            <a:noFill/>
                          </a:ln>
                          <a:solidFill>
                            <a:schemeClr val="tx1"/>
                          </a:solidFill>
                          <a:effectLst/>
                          <a:uLnTx/>
                          <a:uFillTx/>
                          <a:latin typeface="+mn-lt"/>
                          <a:ea typeface="+mn-ea"/>
                          <a:cs typeface="+mn-cs"/>
                        </a:rPr>
                        <a:t>Table Item</a:t>
                      </a:r>
                    </a:p>
                  </a:txBody>
                  <a:tcPr marL="72000" marR="72000" marT="72000" marB="7200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400" b="0" i="0" u="none" strike="noStrike" kern="1200" cap="none" spc="0" normalizeH="0" baseline="0" noProof="0">
                          <a:ln>
                            <a:noFill/>
                          </a:ln>
                          <a:solidFill>
                            <a:schemeClr val="tx1"/>
                          </a:solidFill>
                          <a:effectLst/>
                          <a:uLnTx/>
                          <a:uFillTx/>
                          <a:latin typeface="+mn-lt"/>
                          <a:ea typeface="+mn-ea"/>
                          <a:cs typeface="+mn-cs"/>
                        </a:rPr>
                        <a:t>Table Item</a:t>
                      </a:r>
                    </a:p>
                  </a:txBody>
                  <a:tcPr marL="72000" marR="72000" marT="72000" marB="7200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400" b="0" i="0" u="none" strike="noStrike" kern="1200" cap="none" spc="0" normalizeH="0" baseline="0" noProof="0">
                          <a:ln>
                            <a:noFill/>
                          </a:ln>
                          <a:solidFill>
                            <a:schemeClr val="tx1"/>
                          </a:solidFill>
                          <a:effectLst/>
                          <a:uLnTx/>
                          <a:uFillTx/>
                          <a:latin typeface="+mn-lt"/>
                          <a:ea typeface="+mn-ea"/>
                          <a:cs typeface="+mn-cs"/>
                        </a:rPr>
                        <a:t>Table Item</a:t>
                      </a:r>
                    </a:p>
                  </a:txBody>
                  <a:tcPr marL="72000" marR="72000" marT="72000" marB="7200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400" b="0" i="0" u="none" strike="noStrike" kern="1200" cap="none" spc="0" normalizeH="0" baseline="0" noProof="0">
                          <a:ln>
                            <a:noFill/>
                          </a:ln>
                          <a:solidFill>
                            <a:schemeClr val="tx1"/>
                          </a:solidFill>
                          <a:effectLst/>
                          <a:uLnTx/>
                          <a:uFillTx/>
                          <a:latin typeface="+mn-lt"/>
                          <a:ea typeface="+mn-ea"/>
                          <a:cs typeface="+mn-cs"/>
                        </a:rPr>
                        <a:t>Table Item</a:t>
                      </a:r>
                    </a:p>
                  </a:txBody>
                  <a:tcPr marL="72000" marR="72000" marT="72000" marB="7200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400" b="0" i="0" u="none" strike="noStrike" kern="1200" cap="none" spc="0" normalizeH="0" baseline="0" noProof="0">
                          <a:ln>
                            <a:noFill/>
                          </a:ln>
                          <a:solidFill>
                            <a:schemeClr val="tx1"/>
                          </a:solidFill>
                          <a:effectLst/>
                          <a:uLnTx/>
                          <a:uFillTx/>
                          <a:latin typeface="+mn-lt"/>
                          <a:ea typeface="+mn-ea"/>
                          <a:cs typeface="+mn-cs"/>
                        </a:rPr>
                        <a:t>Table Item</a:t>
                      </a:r>
                    </a:p>
                  </a:txBody>
                  <a:tcPr marL="72000" marR="72000" marT="72000" marB="7200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400" b="0" i="0" u="none" strike="noStrike" kern="1200" cap="none" spc="0" normalizeH="0" baseline="0" noProof="0">
                          <a:ln>
                            <a:noFill/>
                          </a:ln>
                          <a:solidFill>
                            <a:schemeClr val="tx1"/>
                          </a:solidFill>
                          <a:effectLst/>
                          <a:uLnTx/>
                          <a:uFillTx/>
                          <a:latin typeface="+mn-lt"/>
                          <a:ea typeface="+mn-ea"/>
                          <a:cs typeface="+mn-cs"/>
                        </a:rPr>
                        <a:t>Table Item</a:t>
                      </a:r>
                    </a:p>
                  </a:txBody>
                  <a:tcPr marL="72000" marR="72000" marT="72000" marB="7200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400" b="0" i="0" u="none" strike="noStrike" kern="1200" cap="none" spc="0" normalizeH="0" baseline="0" noProof="0">
                          <a:ln>
                            <a:noFill/>
                          </a:ln>
                          <a:solidFill>
                            <a:schemeClr val="tx1"/>
                          </a:solidFill>
                          <a:effectLst/>
                          <a:uLnTx/>
                          <a:uFillTx/>
                          <a:latin typeface="+mn-lt"/>
                          <a:ea typeface="+mn-ea"/>
                          <a:cs typeface="+mn-cs"/>
                        </a:rPr>
                        <a:t>Table Item</a:t>
                      </a:r>
                    </a:p>
                  </a:txBody>
                  <a:tcPr marL="72000" marR="72000" marT="72000" marB="72000" anchor="ctr">
                    <a:lnL w="28575" cap="flat" cmpd="sng" algn="ctr">
                      <a:solidFill>
                        <a:schemeClr val="bg1"/>
                      </a:solidFill>
                      <a:prstDash val="solid"/>
                      <a:round/>
                      <a:headEnd type="none" w="med" len="med"/>
                      <a:tailEnd type="none" w="med" len="med"/>
                    </a:lnL>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noFill/>
                  </a:tcPr>
                </a:tc>
                <a:extLst>
                  <a:ext uri="{0D108BD9-81ED-4DB2-BD59-A6C34878D82A}">
                    <a16:rowId xmlns:a16="http://schemas.microsoft.com/office/drawing/2014/main" val="366408124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400" b="0" i="0" u="none" strike="noStrike" kern="1200" cap="none" spc="0" normalizeH="0" baseline="0" noProof="0" dirty="0">
                          <a:ln>
                            <a:noFill/>
                          </a:ln>
                          <a:solidFill>
                            <a:schemeClr val="tx1"/>
                          </a:solidFill>
                          <a:effectLst/>
                          <a:uLnTx/>
                          <a:uFillTx/>
                          <a:latin typeface="+mn-lt"/>
                          <a:ea typeface="+mn-ea"/>
                          <a:cs typeface="+mn-cs"/>
                        </a:rPr>
                        <a:t>Table Item</a:t>
                      </a:r>
                    </a:p>
                  </a:txBody>
                  <a:tcPr marL="72000" marR="72000" marT="72000" marB="72000" anchor="ctr">
                    <a:lnR w="28575" cap="flat" cmpd="sng" algn="ctr">
                      <a:solidFill>
                        <a:schemeClr val="bg1"/>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400" b="0" i="0" u="none" strike="noStrike" kern="1200" cap="none" spc="0" normalizeH="0" baseline="0" noProof="0">
                          <a:ln>
                            <a:noFill/>
                          </a:ln>
                          <a:solidFill>
                            <a:schemeClr val="tx1"/>
                          </a:solidFill>
                          <a:effectLst/>
                          <a:uLnTx/>
                          <a:uFillTx/>
                          <a:latin typeface="+mn-lt"/>
                          <a:ea typeface="+mn-ea"/>
                          <a:cs typeface="+mn-cs"/>
                        </a:rPr>
                        <a:t>Table Item</a:t>
                      </a:r>
                    </a:p>
                  </a:txBody>
                  <a:tcPr marL="72000" marR="72000" marT="72000" marB="7200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400" b="0" i="0" u="none" strike="noStrike" kern="1200" cap="none" spc="0" normalizeH="0" baseline="0" noProof="0">
                          <a:ln>
                            <a:noFill/>
                          </a:ln>
                          <a:solidFill>
                            <a:schemeClr val="tx1"/>
                          </a:solidFill>
                          <a:effectLst/>
                          <a:uLnTx/>
                          <a:uFillTx/>
                          <a:latin typeface="+mn-lt"/>
                          <a:ea typeface="+mn-ea"/>
                          <a:cs typeface="+mn-cs"/>
                        </a:rPr>
                        <a:t>Table Item</a:t>
                      </a:r>
                    </a:p>
                  </a:txBody>
                  <a:tcPr marL="72000" marR="72000" marT="72000" marB="7200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400" b="0" i="0" u="none" strike="noStrike" kern="1200" cap="none" spc="0" normalizeH="0" baseline="0" noProof="0">
                          <a:ln>
                            <a:noFill/>
                          </a:ln>
                          <a:solidFill>
                            <a:schemeClr val="tx1"/>
                          </a:solidFill>
                          <a:effectLst/>
                          <a:uLnTx/>
                          <a:uFillTx/>
                          <a:latin typeface="+mn-lt"/>
                          <a:ea typeface="+mn-ea"/>
                          <a:cs typeface="+mn-cs"/>
                        </a:rPr>
                        <a:t>Table Item</a:t>
                      </a:r>
                    </a:p>
                  </a:txBody>
                  <a:tcPr marL="72000" marR="72000" marT="72000" marB="7200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400" b="0" i="0" u="none" strike="noStrike" kern="1200" cap="none" spc="0" normalizeH="0" baseline="0" noProof="0">
                          <a:ln>
                            <a:noFill/>
                          </a:ln>
                          <a:solidFill>
                            <a:schemeClr val="tx1"/>
                          </a:solidFill>
                          <a:effectLst/>
                          <a:uLnTx/>
                          <a:uFillTx/>
                          <a:latin typeface="+mn-lt"/>
                          <a:ea typeface="+mn-ea"/>
                          <a:cs typeface="+mn-cs"/>
                        </a:rPr>
                        <a:t>Table Item</a:t>
                      </a:r>
                    </a:p>
                  </a:txBody>
                  <a:tcPr marL="72000" marR="72000" marT="72000" marB="7200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400" b="0" i="0" u="none" strike="noStrike" kern="1200" cap="none" spc="0" normalizeH="0" baseline="0" noProof="0">
                          <a:ln>
                            <a:noFill/>
                          </a:ln>
                          <a:solidFill>
                            <a:schemeClr val="tx1"/>
                          </a:solidFill>
                          <a:effectLst/>
                          <a:uLnTx/>
                          <a:uFillTx/>
                          <a:latin typeface="+mn-lt"/>
                          <a:ea typeface="+mn-ea"/>
                          <a:cs typeface="+mn-cs"/>
                        </a:rPr>
                        <a:t>Table Item</a:t>
                      </a:r>
                    </a:p>
                  </a:txBody>
                  <a:tcPr marL="72000" marR="72000" marT="72000" marB="7200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400" b="0" i="0" u="none" strike="noStrike" kern="1200" cap="none" spc="0" normalizeH="0" baseline="0" noProof="0">
                          <a:ln>
                            <a:noFill/>
                          </a:ln>
                          <a:solidFill>
                            <a:schemeClr val="tx1"/>
                          </a:solidFill>
                          <a:effectLst/>
                          <a:uLnTx/>
                          <a:uFillTx/>
                          <a:latin typeface="+mn-lt"/>
                          <a:ea typeface="+mn-ea"/>
                          <a:cs typeface="+mn-cs"/>
                        </a:rPr>
                        <a:t>Table Item</a:t>
                      </a:r>
                    </a:p>
                  </a:txBody>
                  <a:tcPr marL="72000" marR="72000" marT="72000" marB="7200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400" b="0" i="0" u="none" strike="noStrike" kern="1200" cap="none" spc="0" normalizeH="0" baseline="0" noProof="0">
                          <a:ln>
                            <a:noFill/>
                          </a:ln>
                          <a:solidFill>
                            <a:schemeClr val="tx1"/>
                          </a:solidFill>
                          <a:effectLst/>
                          <a:uLnTx/>
                          <a:uFillTx/>
                          <a:latin typeface="+mn-lt"/>
                          <a:ea typeface="+mn-ea"/>
                          <a:cs typeface="+mn-cs"/>
                        </a:rPr>
                        <a:t>Table Item</a:t>
                      </a:r>
                    </a:p>
                  </a:txBody>
                  <a:tcPr marL="72000" marR="72000" marT="72000" marB="72000" anchor="ctr">
                    <a:lnL w="28575" cap="flat" cmpd="sng" algn="ctr">
                      <a:solidFill>
                        <a:schemeClr val="bg1"/>
                      </a:solidFill>
                      <a:prstDash val="solid"/>
                      <a:round/>
                      <a:headEnd type="none" w="med" len="med"/>
                      <a:tailEnd type="none" w="med" len="med"/>
                    </a:lnL>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noFill/>
                  </a:tcPr>
                </a:tc>
                <a:extLst>
                  <a:ext uri="{0D108BD9-81ED-4DB2-BD59-A6C34878D82A}">
                    <a16:rowId xmlns:a16="http://schemas.microsoft.com/office/drawing/2014/main" val="214920876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400" b="0" i="0" u="none" strike="noStrike" kern="1200" cap="none" spc="0" normalizeH="0" baseline="0" noProof="0" dirty="0">
                          <a:ln>
                            <a:noFill/>
                          </a:ln>
                          <a:solidFill>
                            <a:schemeClr val="tx1"/>
                          </a:solidFill>
                          <a:effectLst/>
                          <a:uLnTx/>
                          <a:uFillTx/>
                          <a:latin typeface="+mn-lt"/>
                          <a:ea typeface="+mn-ea"/>
                          <a:cs typeface="+mn-cs"/>
                        </a:rPr>
                        <a:t>Table Item</a:t>
                      </a:r>
                    </a:p>
                  </a:txBody>
                  <a:tcPr marL="72000" marR="72000" marT="72000" marB="72000" anchor="ctr">
                    <a:lnR w="28575" cap="flat" cmpd="sng" algn="ctr">
                      <a:solidFill>
                        <a:schemeClr val="bg1"/>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400" b="0" i="0" u="none" strike="noStrike" kern="1200" cap="none" spc="0" normalizeH="0" baseline="0" noProof="0">
                          <a:ln>
                            <a:noFill/>
                          </a:ln>
                          <a:solidFill>
                            <a:schemeClr val="tx1"/>
                          </a:solidFill>
                          <a:effectLst/>
                          <a:uLnTx/>
                          <a:uFillTx/>
                          <a:latin typeface="+mn-lt"/>
                          <a:ea typeface="+mn-ea"/>
                          <a:cs typeface="+mn-cs"/>
                        </a:rPr>
                        <a:t>Table Item</a:t>
                      </a:r>
                    </a:p>
                  </a:txBody>
                  <a:tcPr marL="72000" marR="72000" marT="72000" marB="7200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400" b="0" i="0" u="none" strike="noStrike" kern="1200" cap="none" spc="0" normalizeH="0" baseline="0" noProof="0">
                          <a:ln>
                            <a:noFill/>
                          </a:ln>
                          <a:solidFill>
                            <a:schemeClr val="tx1"/>
                          </a:solidFill>
                          <a:effectLst/>
                          <a:uLnTx/>
                          <a:uFillTx/>
                          <a:latin typeface="+mn-lt"/>
                          <a:ea typeface="+mn-ea"/>
                          <a:cs typeface="+mn-cs"/>
                        </a:rPr>
                        <a:t>Table Item</a:t>
                      </a:r>
                    </a:p>
                  </a:txBody>
                  <a:tcPr marL="72000" marR="72000" marT="72000" marB="7200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400" b="0" i="0" u="none" strike="noStrike" kern="1200" cap="none" spc="0" normalizeH="0" baseline="0" noProof="0">
                          <a:ln>
                            <a:noFill/>
                          </a:ln>
                          <a:solidFill>
                            <a:schemeClr val="tx1"/>
                          </a:solidFill>
                          <a:effectLst/>
                          <a:uLnTx/>
                          <a:uFillTx/>
                          <a:latin typeface="+mn-lt"/>
                          <a:ea typeface="+mn-ea"/>
                          <a:cs typeface="+mn-cs"/>
                        </a:rPr>
                        <a:t>Table Item</a:t>
                      </a:r>
                    </a:p>
                  </a:txBody>
                  <a:tcPr marL="72000" marR="72000" marT="72000" marB="7200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400" b="0" i="0" u="none" strike="noStrike" kern="1200" cap="none" spc="0" normalizeH="0" baseline="0" noProof="0">
                          <a:ln>
                            <a:noFill/>
                          </a:ln>
                          <a:solidFill>
                            <a:schemeClr val="tx1"/>
                          </a:solidFill>
                          <a:effectLst/>
                          <a:uLnTx/>
                          <a:uFillTx/>
                          <a:latin typeface="+mn-lt"/>
                          <a:ea typeface="+mn-ea"/>
                          <a:cs typeface="+mn-cs"/>
                        </a:rPr>
                        <a:t>Table Item</a:t>
                      </a:r>
                    </a:p>
                  </a:txBody>
                  <a:tcPr marL="72000" marR="72000" marT="72000" marB="7200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400" b="0" i="0" u="none" strike="noStrike" kern="1200" cap="none" spc="0" normalizeH="0" baseline="0" noProof="0">
                          <a:ln>
                            <a:noFill/>
                          </a:ln>
                          <a:solidFill>
                            <a:schemeClr val="tx1"/>
                          </a:solidFill>
                          <a:effectLst/>
                          <a:uLnTx/>
                          <a:uFillTx/>
                          <a:latin typeface="+mn-lt"/>
                          <a:ea typeface="+mn-ea"/>
                          <a:cs typeface="+mn-cs"/>
                        </a:rPr>
                        <a:t>Table Item</a:t>
                      </a:r>
                    </a:p>
                  </a:txBody>
                  <a:tcPr marL="72000" marR="72000" marT="72000" marB="7200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400" b="0" i="0" u="none" strike="noStrike" kern="1200" cap="none" spc="0" normalizeH="0" baseline="0" noProof="0">
                          <a:ln>
                            <a:noFill/>
                          </a:ln>
                          <a:solidFill>
                            <a:schemeClr val="tx1"/>
                          </a:solidFill>
                          <a:effectLst/>
                          <a:uLnTx/>
                          <a:uFillTx/>
                          <a:latin typeface="+mn-lt"/>
                          <a:ea typeface="+mn-ea"/>
                          <a:cs typeface="+mn-cs"/>
                        </a:rPr>
                        <a:t>Table Item</a:t>
                      </a:r>
                    </a:p>
                  </a:txBody>
                  <a:tcPr marL="72000" marR="72000" marT="72000" marB="7200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400" b="0" i="0" u="none" strike="noStrike" kern="1200" cap="none" spc="0" normalizeH="0" baseline="0" noProof="0">
                          <a:ln>
                            <a:noFill/>
                          </a:ln>
                          <a:solidFill>
                            <a:schemeClr val="tx1"/>
                          </a:solidFill>
                          <a:effectLst/>
                          <a:uLnTx/>
                          <a:uFillTx/>
                          <a:latin typeface="+mn-lt"/>
                          <a:ea typeface="+mn-ea"/>
                          <a:cs typeface="+mn-cs"/>
                        </a:rPr>
                        <a:t>Table Item</a:t>
                      </a:r>
                    </a:p>
                  </a:txBody>
                  <a:tcPr marL="72000" marR="72000" marT="72000" marB="72000" anchor="ctr">
                    <a:lnL w="28575" cap="flat" cmpd="sng" algn="ctr">
                      <a:solidFill>
                        <a:schemeClr val="bg1"/>
                      </a:solidFill>
                      <a:prstDash val="solid"/>
                      <a:round/>
                      <a:headEnd type="none" w="med" len="med"/>
                      <a:tailEnd type="none" w="med" len="med"/>
                    </a:lnL>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noFill/>
                  </a:tcPr>
                </a:tc>
                <a:extLst>
                  <a:ext uri="{0D108BD9-81ED-4DB2-BD59-A6C34878D82A}">
                    <a16:rowId xmlns:a16="http://schemas.microsoft.com/office/drawing/2014/main" val="2357331333"/>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400" b="0" i="0" u="none" strike="noStrike" kern="1200" cap="none" spc="0" normalizeH="0" baseline="0" noProof="0" dirty="0">
                          <a:ln>
                            <a:noFill/>
                          </a:ln>
                          <a:solidFill>
                            <a:schemeClr val="tx1"/>
                          </a:solidFill>
                          <a:effectLst/>
                          <a:uLnTx/>
                          <a:uFillTx/>
                          <a:latin typeface="+mn-lt"/>
                          <a:ea typeface="+mn-ea"/>
                          <a:cs typeface="+mn-cs"/>
                        </a:rPr>
                        <a:t>Table Item</a:t>
                      </a:r>
                    </a:p>
                  </a:txBody>
                  <a:tcPr marL="72000" marR="72000" marT="72000" marB="72000" anchor="ctr">
                    <a:lnR w="28575" cap="flat" cmpd="sng" algn="ctr">
                      <a:solidFill>
                        <a:schemeClr val="bg1"/>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400" b="0" i="0" u="none" strike="noStrike" kern="1200" cap="none" spc="0" normalizeH="0" baseline="0" noProof="0">
                          <a:ln>
                            <a:noFill/>
                          </a:ln>
                          <a:solidFill>
                            <a:schemeClr val="tx1"/>
                          </a:solidFill>
                          <a:effectLst/>
                          <a:uLnTx/>
                          <a:uFillTx/>
                          <a:latin typeface="+mn-lt"/>
                          <a:ea typeface="+mn-ea"/>
                          <a:cs typeface="+mn-cs"/>
                        </a:rPr>
                        <a:t>Table Item</a:t>
                      </a:r>
                    </a:p>
                  </a:txBody>
                  <a:tcPr marL="72000" marR="72000" marT="72000" marB="7200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400" b="0" i="0" u="none" strike="noStrike" kern="1200" cap="none" spc="0" normalizeH="0" baseline="0" noProof="0">
                          <a:ln>
                            <a:noFill/>
                          </a:ln>
                          <a:solidFill>
                            <a:schemeClr val="tx1"/>
                          </a:solidFill>
                          <a:effectLst/>
                          <a:uLnTx/>
                          <a:uFillTx/>
                          <a:latin typeface="+mn-lt"/>
                          <a:ea typeface="+mn-ea"/>
                          <a:cs typeface="+mn-cs"/>
                        </a:rPr>
                        <a:t>Table Item</a:t>
                      </a:r>
                    </a:p>
                  </a:txBody>
                  <a:tcPr marL="72000" marR="72000" marT="72000" marB="7200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400" b="0" i="0" u="none" strike="noStrike" kern="1200" cap="none" spc="0" normalizeH="0" baseline="0" noProof="0">
                          <a:ln>
                            <a:noFill/>
                          </a:ln>
                          <a:solidFill>
                            <a:schemeClr val="tx1"/>
                          </a:solidFill>
                          <a:effectLst/>
                          <a:uLnTx/>
                          <a:uFillTx/>
                          <a:latin typeface="+mn-lt"/>
                          <a:ea typeface="+mn-ea"/>
                          <a:cs typeface="+mn-cs"/>
                        </a:rPr>
                        <a:t>Table Item</a:t>
                      </a:r>
                    </a:p>
                  </a:txBody>
                  <a:tcPr marL="72000" marR="72000" marT="72000" marB="7200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400" b="0" i="0" u="none" strike="noStrike" kern="1200" cap="none" spc="0" normalizeH="0" baseline="0" noProof="0">
                          <a:ln>
                            <a:noFill/>
                          </a:ln>
                          <a:solidFill>
                            <a:schemeClr val="tx1"/>
                          </a:solidFill>
                          <a:effectLst/>
                          <a:uLnTx/>
                          <a:uFillTx/>
                          <a:latin typeface="+mn-lt"/>
                          <a:ea typeface="+mn-ea"/>
                          <a:cs typeface="+mn-cs"/>
                        </a:rPr>
                        <a:t>Table Item</a:t>
                      </a:r>
                    </a:p>
                  </a:txBody>
                  <a:tcPr marL="72000" marR="72000" marT="72000" marB="7200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400" b="0" i="0" u="none" strike="noStrike" kern="1200" cap="none" spc="0" normalizeH="0" baseline="0" noProof="0">
                          <a:ln>
                            <a:noFill/>
                          </a:ln>
                          <a:solidFill>
                            <a:schemeClr val="tx1"/>
                          </a:solidFill>
                          <a:effectLst/>
                          <a:uLnTx/>
                          <a:uFillTx/>
                          <a:latin typeface="+mn-lt"/>
                          <a:ea typeface="+mn-ea"/>
                          <a:cs typeface="+mn-cs"/>
                        </a:rPr>
                        <a:t>Table Item</a:t>
                      </a:r>
                    </a:p>
                  </a:txBody>
                  <a:tcPr marL="72000" marR="72000" marT="72000" marB="7200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400" b="0" i="0" u="none" strike="noStrike" kern="1200" cap="none" spc="0" normalizeH="0" baseline="0" noProof="0">
                          <a:ln>
                            <a:noFill/>
                          </a:ln>
                          <a:solidFill>
                            <a:schemeClr val="tx1"/>
                          </a:solidFill>
                          <a:effectLst/>
                          <a:uLnTx/>
                          <a:uFillTx/>
                          <a:latin typeface="+mn-lt"/>
                          <a:ea typeface="+mn-ea"/>
                          <a:cs typeface="+mn-cs"/>
                        </a:rPr>
                        <a:t>Table Item</a:t>
                      </a:r>
                    </a:p>
                  </a:txBody>
                  <a:tcPr marL="72000" marR="72000" marT="72000" marB="7200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400" b="0" i="0" u="none" strike="noStrike" kern="1200" cap="none" spc="0" normalizeH="0" baseline="0" noProof="0">
                          <a:ln>
                            <a:noFill/>
                          </a:ln>
                          <a:solidFill>
                            <a:schemeClr val="tx1"/>
                          </a:solidFill>
                          <a:effectLst/>
                          <a:uLnTx/>
                          <a:uFillTx/>
                          <a:latin typeface="+mn-lt"/>
                          <a:ea typeface="+mn-ea"/>
                          <a:cs typeface="+mn-cs"/>
                        </a:rPr>
                        <a:t>Table Item</a:t>
                      </a:r>
                    </a:p>
                  </a:txBody>
                  <a:tcPr marL="72000" marR="72000" marT="72000" marB="72000" anchor="ctr">
                    <a:lnL w="28575" cap="flat" cmpd="sng" algn="ctr">
                      <a:solidFill>
                        <a:schemeClr val="bg1"/>
                      </a:solidFill>
                      <a:prstDash val="solid"/>
                      <a:round/>
                      <a:headEnd type="none" w="med" len="med"/>
                      <a:tailEnd type="none" w="med" len="med"/>
                    </a:lnL>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noFill/>
                  </a:tcPr>
                </a:tc>
                <a:extLst>
                  <a:ext uri="{0D108BD9-81ED-4DB2-BD59-A6C34878D82A}">
                    <a16:rowId xmlns:a16="http://schemas.microsoft.com/office/drawing/2014/main" val="2120013593"/>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400" b="0" i="0" u="none" strike="noStrike" kern="1200" cap="none" spc="0" normalizeH="0" baseline="0" noProof="0" dirty="0">
                          <a:ln>
                            <a:noFill/>
                          </a:ln>
                          <a:solidFill>
                            <a:schemeClr val="tx1"/>
                          </a:solidFill>
                          <a:effectLst/>
                          <a:uLnTx/>
                          <a:uFillTx/>
                          <a:latin typeface="+mn-lt"/>
                          <a:ea typeface="+mn-ea"/>
                          <a:cs typeface="+mn-cs"/>
                        </a:rPr>
                        <a:t>Table Item</a:t>
                      </a:r>
                    </a:p>
                  </a:txBody>
                  <a:tcPr marL="72000" marR="72000" marT="72000" marB="72000" anchor="ctr">
                    <a:lnR w="28575" cap="flat" cmpd="sng" algn="ctr">
                      <a:solidFill>
                        <a:schemeClr val="bg1"/>
                      </a:solidFill>
                      <a:prstDash val="solid"/>
                      <a:round/>
                      <a:headEnd type="none" w="med" len="med"/>
                      <a:tailEnd type="none" w="med" len="med"/>
                    </a:lnR>
                    <a:lnT w="9525" cap="flat" cmpd="sng" algn="ctr">
                      <a:solidFill>
                        <a:schemeClr val="bg2"/>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400" b="0" i="0" u="none" strike="noStrike" kern="1200" cap="none" spc="0" normalizeH="0" baseline="0" noProof="0">
                          <a:ln>
                            <a:noFill/>
                          </a:ln>
                          <a:solidFill>
                            <a:schemeClr val="tx1"/>
                          </a:solidFill>
                          <a:effectLst/>
                          <a:uLnTx/>
                          <a:uFillTx/>
                          <a:latin typeface="+mn-lt"/>
                          <a:ea typeface="+mn-ea"/>
                          <a:cs typeface="+mn-cs"/>
                        </a:rPr>
                        <a:t>Table Item</a:t>
                      </a:r>
                    </a:p>
                  </a:txBody>
                  <a:tcPr marL="72000" marR="72000" marT="72000" marB="7200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9525" cap="flat" cmpd="sng" algn="ctr">
                      <a:solidFill>
                        <a:schemeClr val="bg2"/>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400" b="0" i="0" u="none" strike="noStrike" kern="1200" cap="none" spc="0" normalizeH="0" baseline="0" noProof="0">
                          <a:ln>
                            <a:noFill/>
                          </a:ln>
                          <a:solidFill>
                            <a:schemeClr val="tx1"/>
                          </a:solidFill>
                          <a:effectLst/>
                          <a:uLnTx/>
                          <a:uFillTx/>
                          <a:latin typeface="+mn-lt"/>
                          <a:ea typeface="+mn-ea"/>
                          <a:cs typeface="+mn-cs"/>
                        </a:rPr>
                        <a:t>Table Item</a:t>
                      </a:r>
                    </a:p>
                  </a:txBody>
                  <a:tcPr marL="72000" marR="72000" marT="72000" marB="7200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9525" cap="flat" cmpd="sng" algn="ctr">
                      <a:solidFill>
                        <a:schemeClr val="bg2"/>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400" b="0" i="0" u="none" strike="noStrike" kern="1200" cap="none" spc="0" normalizeH="0" baseline="0" noProof="0">
                          <a:ln>
                            <a:noFill/>
                          </a:ln>
                          <a:solidFill>
                            <a:schemeClr val="tx1"/>
                          </a:solidFill>
                          <a:effectLst/>
                          <a:uLnTx/>
                          <a:uFillTx/>
                          <a:latin typeface="+mn-lt"/>
                          <a:ea typeface="+mn-ea"/>
                          <a:cs typeface="+mn-cs"/>
                        </a:rPr>
                        <a:t>Table Item</a:t>
                      </a:r>
                    </a:p>
                  </a:txBody>
                  <a:tcPr marL="72000" marR="72000" marT="72000" marB="7200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9525" cap="flat" cmpd="sng" algn="ctr">
                      <a:solidFill>
                        <a:schemeClr val="bg2"/>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400" b="0" i="0" u="none" strike="noStrike" kern="1200" cap="none" spc="0" normalizeH="0" baseline="0" noProof="0">
                          <a:ln>
                            <a:noFill/>
                          </a:ln>
                          <a:solidFill>
                            <a:schemeClr val="tx1"/>
                          </a:solidFill>
                          <a:effectLst/>
                          <a:uLnTx/>
                          <a:uFillTx/>
                          <a:latin typeface="+mn-lt"/>
                          <a:ea typeface="+mn-ea"/>
                          <a:cs typeface="+mn-cs"/>
                        </a:rPr>
                        <a:t>Table Item</a:t>
                      </a:r>
                    </a:p>
                  </a:txBody>
                  <a:tcPr marL="72000" marR="72000" marT="72000" marB="7200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9525" cap="flat" cmpd="sng" algn="ctr">
                      <a:solidFill>
                        <a:schemeClr val="bg2"/>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400" b="0" i="0" u="none" strike="noStrike" kern="1200" cap="none" spc="0" normalizeH="0" baseline="0" noProof="0">
                          <a:ln>
                            <a:noFill/>
                          </a:ln>
                          <a:solidFill>
                            <a:schemeClr val="tx1"/>
                          </a:solidFill>
                          <a:effectLst/>
                          <a:uLnTx/>
                          <a:uFillTx/>
                          <a:latin typeface="+mn-lt"/>
                          <a:ea typeface="+mn-ea"/>
                          <a:cs typeface="+mn-cs"/>
                        </a:rPr>
                        <a:t>Table Item</a:t>
                      </a:r>
                    </a:p>
                  </a:txBody>
                  <a:tcPr marL="72000" marR="72000" marT="72000" marB="7200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9525" cap="flat" cmpd="sng" algn="ctr">
                      <a:solidFill>
                        <a:schemeClr val="bg2"/>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400" b="0" i="0" u="none" strike="noStrike" kern="1200" cap="none" spc="0" normalizeH="0" baseline="0" noProof="0">
                          <a:ln>
                            <a:noFill/>
                          </a:ln>
                          <a:solidFill>
                            <a:schemeClr val="tx1"/>
                          </a:solidFill>
                          <a:effectLst/>
                          <a:uLnTx/>
                          <a:uFillTx/>
                          <a:latin typeface="+mn-lt"/>
                          <a:ea typeface="+mn-ea"/>
                          <a:cs typeface="+mn-cs"/>
                        </a:rPr>
                        <a:t>Table Item</a:t>
                      </a:r>
                    </a:p>
                  </a:txBody>
                  <a:tcPr marL="72000" marR="72000" marT="72000" marB="7200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9525" cap="flat" cmpd="sng" algn="ctr">
                      <a:solidFill>
                        <a:schemeClr val="bg2"/>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400" b="0" i="0" u="none" strike="noStrike" kern="1200" cap="none" spc="0" normalizeH="0" baseline="0" noProof="0" dirty="0">
                          <a:ln>
                            <a:noFill/>
                          </a:ln>
                          <a:solidFill>
                            <a:schemeClr val="tx1"/>
                          </a:solidFill>
                          <a:effectLst/>
                          <a:uLnTx/>
                          <a:uFillTx/>
                          <a:latin typeface="+mn-lt"/>
                          <a:ea typeface="+mn-ea"/>
                          <a:cs typeface="+mn-cs"/>
                        </a:rPr>
                        <a:t>Table Item</a:t>
                      </a:r>
                    </a:p>
                  </a:txBody>
                  <a:tcPr marL="72000" marR="72000" marT="72000" marB="72000" anchor="ctr">
                    <a:lnL w="28575" cap="flat" cmpd="sng" algn="ctr">
                      <a:solidFill>
                        <a:schemeClr val="bg1"/>
                      </a:solidFill>
                      <a:prstDash val="solid"/>
                      <a:round/>
                      <a:headEnd type="none" w="med" len="med"/>
                      <a:tailEnd type="none" w="med" len="med"/>
                    </a:lnL>
                    <a:lnT w="9525" cap="flat" cmpd="sng" algn="ctr">
                      <a:solidFill>
                        <a:schemeClr val="bg2"/>
                      </a:solid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4155279253"/>
                  </a:ext>
                </a:extLst>
              </a:tr>
            </a:tbl>
          </a:graphicData>
        </a:graphic>
      </p:graphicFrame>
      <p:sp>
        <p:nvSpPr>
          <p:cNvPr id="13" name="Fußzeilenplatzhalter 12">
            <a:extLst>
              <a:ext uri="{FF2B5EF4-FFF2-40B4-BE49-F238E27FC236}">
                <a16:creationId xmlns:a16="http://schemas.microsoft.com/office/drawing/2014/main" id="{50EEE3B3-ABBA-7A13-7381-27D8D5CB8FF0}"/>
              </a:ext>
            </a:extLst>
          </p:cNvPr>
          <p:cNvSpPr>
            <a:spLocks noGrp="1"/>
          </p:cNvSpPr>
          <p:nvPr>
            <p:ph type="ftr" sz="quarter" idx="10"/>
          </p:nvPr>
        </p:nvSpPr>
        <p:spPr bwMode="gray">
          <a:xfrm>
            <a:off x="1271954" y="6443762"/>
            <a:ext cx="4968501" cy="153888"/>
          </a:xfrm>
        </p:spPr>
        <p:txBody>
          <a:bodyPr/>
          <a:lstStyle/>
          <a:p>
            <a:r>
              <a:rPr lang="de-DE"/>
              <a:t>© msg systems ag | Titel einfügen | 2024</a:t>
            </a:r>
          </a:p>
        </p:txBody>
      </p:sp>
      <p:sp>
        <p:nvSpPr>
          <p:cNvPr id="14" name="Foliennummernplatzhalter 13">
            <a:extLst>
              <a:ext uri="{FF2B5EF4-FFF2-40B4-BE49-F238E27FC236}">
                <a16:creationId xmlns:a16="http://schemas.microsoft.com/office/drawing/2014/main" id="{541E79D1-EF6D-283F-A5DD-440E424D7BE1}"/>
              </a:ext>
            </a:extLst>
          </p:cNvPr>
          <p:cNvSpPr>
            <a:spLocks noGrp="1"/>
          </p:cNvSpPr>
          <p:nvPr>
            <p:ph type="sldNum" sz="quarter" idx="11"/>
          </p:nvPr>
        </p:nvSpPr>
        <p:spPr bwMode="gray">
          <a:xfrm>
            <a:off x="623888" y="6443762"/>
            <a:ext cx="431620" cy="153888"/>
          </a:xfrm>
        </p:spPr>
        <p:txBody>
          <a:bodyPr/>
          <a:lstStyle/>
          <a:p>
            <a:fld id="{1FBD72F1-A42A-46B0-A7F8-CE6A9835826C}" type="slidenum">
              <a:rPr lang="de-DE" smtClean="0"/>
              <a:pPr/>
              <a:t>35</a:t>
            </a:fld>
            <a:endParaRPr lang="de-DE"/>
          </a:p>
        </p:txBody>
      </p:sp>
    </p:spTree>
    <p:extLst>
      <p:ext uri="{BB962C8B-B14F-4D97-AF65-F5344CB8AC3E}">
        <p14:creationId xmlns:p14="http://schemas.microsoft.com/office/powerpoint/2010/main" val="337399227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DE877F5B-02E8-641B-7F29-8966D715C481}"/>
              </a:ext>
            </a:extLst>
          </p:cNvPr>
          <p:cNvGraphicFramePr>
            <a:graphicFrameLocks noChangeAspect="1"/>
          </p:cNvGraphicFramePr>
          <p:nvPr>
            <p:custDataLst>
              <p:tags r:id="rId1"/>
            </p:custDataLst>
            <p:extLst>
              <p:ext uri="{D42A27DB-BD31-4B8C-83A1-F6EECF244321}">
                <p14:modId xmlns:p14="http://schemas.microsoft.com/office/powerpoint/2010/main" val="424250556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4" imgW="306" imgH="306" progId="TCLayout.ActiveDocument.1">
                  <p:embed/>
                </p:oleObj>
              </mc:Choice>
              <mc:Fallback>
                <p:oleObj name="think-cell Folie" r:id="rId4" imgW="306" imgH="306" progId="TCLayout.ActiveDocument.1">
                  <p:embed/>
                  <p:pic>
                    <p:nvPicPr>
                      <p:cNvPr id="6" name="think-cell data - do not delete" hidden="1">
                        <a:extLst>
                          <a:ext uri="{FF2B5EF4-FFF2-40B4-BE49-F238E27FC236}">
                            <a16:creationId xmlns:a16="http://schemas.microsoft.com/office/drawing/2014/main" id="{DE877F5B-02E8-641B-7F29-8966D715C48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Textplatzhalter 3">
            <a:extLst>
              <a:ext uri="{FF2B5EF4-FFF2-40B4-BE49-F238E27FC236}">
                <a16:creationId xmlns:a16="http://schemas.microsoft.com/office/drawing/2014/main" id="{B686B6AE-D2ED-282D-4535-F3AEA49CD3F2}"/>
              </a:ext>
            </a:extLst>
          </p:cNvPr>
          <p:cNvSpPr>
            <a:spLocks noGrp="1"/>
          </p:cNvSpPr>
          <p:nvPr>
            <p:ph type="body" sz="quarter" idx="12"/>
          </p:nvPr>
        </p:nvSpPr>
        <p:spPr bwMode="gray">
          <a:xfrm>
            <a:off x="623888" y="296863"/>
            <a:ext cx="9488833" cy="169277"/>
          </a:xfrm>
        </p:spPr>
        <p:txBody>
          <a:bodyPr/>
          <a:lstStyle/>
          <a:p>
            <a:r>
              <a:rPr lang="de-DE"/>
              <a:t>Optionaler Subtitle</a:t>
            </a:r>
          </a:p>
        </p:txBody>
      </p:sp>
      <p:sp>
        <p:nvSpPr>
          <p:cNvPr id="2" name="Titel 1">
            <a:extLst>
              <a:ext uri="{FF2B5EF4-FFF2-40B4-BE49-F238E27FC236}">
                <a16:creationId xmlns:a16="http://schemas.microsoft.com/office/drawing/2014/main" id="{F4E3A5DE-4C9C-3C14-E46A-DEC78251D249}"/>
              </a:ext>
            </a:extLst>
          </p:cNvPr>
          <p:cNvSpPr>
            <a:spLocks noGrp="1"/>
          </p:cNvSpPr>
          <p:nvPr>
            <p:ph type="title"/>
          </p:nvPr>
        </p:nvSpPr>
        <p:spPr bwMode="gray">
          <a:xfrm>
            <a:off x="623888" y="620713"/>
            <a:ext cx="9488833" cy="738664"/>
          </a:xfrm>
        </p:spPr>
        <p:txBody>
          <a:bodyPr vert="horz"/>
          <a:lstStyle/>
          <a:p>
            <a:r>
              <a:rPr lang="de-DE" dirty="0"/>
              <a:t>Ich bin eine Headline, in welcher manche wichtigen</a:t>
            </a:r>
            <a:br>
              <a:rPr lang="de-DE" dirty="0"/>
            </a:br>
            <a:r>
              <a:rPr lang="de-DE" dirty="0"/>
              <a:t>Begriffe auch </a:t>
            </a:r>
            <a:r>
              <a:rPr lang="de-DE" b="1" dirty="0">
                <a:latin typeface="+mj-lt"/>
              </a:rPr>
              <a:t>fett geschrieben </a:t>
            </a:r>
            <a:r>
              <a:rPr lang="de-DE" dirty="0"/>
              <a:t>werden können.</a:t>
            </a:r>
          </a:p>
        </p:txBody>
      </p:sp>
      <p:graphicFrame>
        <p:nvGraphicFramePr>
          <p:cNvPr id="11" name="Inhaltsplatzhalter 6" descr="Säulendiagramm">
            <a:extLst>
              <a:ext uri="{FF2B5EF4-FFF2-40B4-BE49-F238E27FC236}">
                <a16:creationId xmlns:a16="http://schemas.microsoft.com/office/drawing/2014/main" id="{AED9A1E9-A9FE-55B8-E129-588BC7AD89A4}"/>
              </a:ext>
            </a:extLst>
          </p:cNvPr>
          <p:cNvGraphicFramePr>
            <a:graphicFrameLocks noGrp="1"/>
          </p:cNvGraphicFramePr>
          <p:nvPr>
            <p:ph idx="1"/>
            <p:extLst>
              <p:ext uri="{D42A27DB-BD31-4B8C-83A1-F6EECF244321}">
                <p14:modId xmlns:p14="http://schemas.microsoft.com/office/powerpoint/2010/main" val="3131472809"/>
              </p:ext>
            </p:extLst>
          </p:nvPr>
        </p:nvGraphicFramePr>
        <p:xfrm>
          <a:off x="623888" y="1773238"/>
          <a:ext cx="11233150" cy="4319587"/>
        </p:xfrm>
        <a:graphic>
          <a:graphicData uri="http://schemas.openxmlformats.org/drawingml/2006/chart">
            <c:chart xmlns:c="http://schemas.openxmlformats.org/drawingml/2006/chart" xmlns:r="http://schemas.openxmlformats.org/officeDocument/2006/relationships" r:id="rId6"/>
          </a:graphicData>
        </a:graphic>
      </p:graphicFrame>
      <p:sp>
        <p:nvSpPr>
          <p:cNvPr id="8" name="Fußzeilenplatzhalter 7">
            <a:extLst>
              <a:ext uri="{FF2B5EF4-FFF2-40B4-BE49-F238E27FC236}">
                <a16:creationId xmlns:a16="http://schemas.microsoft.com/office/drawing/2014/main" id="{CC33F961-0B22-EE8D-CE67-AE2B08E60648}"/>
              </a:ext>
            </a:extLst>
          </p:cNvPr>
          <p:cNvSpPr>
            <a:spLocks noGrp="1"/>
          </p:cNvSpPr>
          <p:nvPr>
            <p:ph type="ftr" sz="quarter" idx="10"/>
          </p:nvPr>
        </p:nvSpPr>
        <p:spPr bwMode="gray">
          <a:xfrm>
            <a:off x="1271954" y="6443762"/>
            <a:ext cx="4968501" cy="153888"/>
          </a:xfrm>
        </p:spPr>
        <p:txBody>
          <a:bodyPr/>
          <a:lstStyle/>
          <a:p>
            <a:r>
              <a:rPr lang="de-DE"/>
              <a:t>© </a:t>
            </a:r>
            <a:r>
              <a:rPr lang="de-DE" err="1"/>
              <a:t>msg</a:t>
            </a:r>
            <a:r>
              <a:rPr lang="de-DE"/>
              <a:t> </a:t>
            </a:r>
            <a:r>
              <a:rPr lang="de-DE" err="1"/>
              <a:t>systems</a:t>
            </a:r>
            <a:r>
              <a:rPr lang="de-DE"/>
              <a:t> </a:t>
            </a:r>
            <a:r>
              <a:rPr lang="de-DE" err="1"/>
              <a:t>ag</a:t>
            </a:r>
            <a:r>
              <a:rPr lang="de-DE"/>
              <a:t> | Titel einfügen | 2024</a:t>
            </a:r>
          </a:p>
        </p:txBody>
      </p:sp>
      <p:sp>
        <p:nvSpPr>
          <p:cNvPr id="9" name="Foliennummernplatzhalter 8">
            <a:extLst>
              <a:ext uri="{FF2B5EF4-FFF2-40B4-BE49-F238E27FC236}">
                <a16:creationId xmlns:a16="http://schemas.microsoft.com/office/drawing/2014/main" id="{78813524-0183-57AF-843E-134AF118D095}"/>
              </a:ext>
            </a:extLst>
          </p:cNvPr>
          <p:cNvSpPr>
            <a:spLocks noGrp="1"/>
          </p:cNvSpPr>
          <p:nvPr>
            <p:ph type="sldNum" sz="quarter" idx="11"/>
          </p:nvPr>
        </p:nvSpPr>
        <p:spPr bwMode="gray">
          <a:xfrm>
            <a:off x="623888" y="6443762"/>
            <a:ext cx="431620" cy="153888"/>
          </a:xfrm>
        </p:spPr>
        <p:txBody>
          <a:bodyPr/>
          <a:lstStyle/>
          <a:p>
            <a:fld id="{1FBD72F1-A42A-46B0-A7F8-CE6A9835826C}" type="slidenum">
              <a:rPr lang="de-DE" smtClean="0"/>
              <a:pPr/>
              <a:t>36</a:t>
            </a:fld>
            <a:endParaRPr lang="de-DE"/>
          </a:p>
        </p:txBody>
      </p:sp>
    </p:spTree>
    <p:extLst>
      <p:ext uri="{BB962C8B-B14F-4D97-AF65-F5344CB8AC3E}">
        <p14:creationId xmlns:p14="http://schemas.microsoft.com/office/powerpoint/2010/main" val="247708127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DE877F5B-02E8-641B-7F29-8966D715C481}"/>
              </a:ext>
            </a:extLst>
          </p:cNvPr>
          <p:cNvGraphicFramePr>
            <a:graphicFrameLocks noChangeAspect="1"/>
          </p:cNvGraphicFramePr>
          <p:nvPr>
            <p:custDataLst>
              <p:tags r:id="rId1"/>
            </p:custDataLst>
            <p:extLst>
              <p:ext uri="{D42A27DB-BD31-4B8C-83A1-F6EECF244321}">
                <p14:modId xmlns:p14="http://schemas.microsoft.com/office/powerpoint/2010/main" val="177654576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4" imgW="306" imgH="306" progId="TCLayout.ActiveDocument.1">
                  <p:embed/>
                </p:oleObj>
              </mc:Choice>
              <mc:Fallback>
                <p:oleObj name="think-cell Folie" r:id="rId4" imgW="306" imgH="306" progId="TCLayout.ActiveDocument.1">
                  <p:embed/>
                  <p:pic>
                    <p:nvPicPr>
                      <p:cNvPr id="6" name="think-cell data - do not delete" hidden="1">
                        <a:extLst>
                          <a:ext uri="{FF2B5EF4-FFF2-40B4-BE49-F238E27FC236}">
                            <a16:creationId xmlns:a16="http://schemas.microsoft.com/office/drawing/2014/main" id="{DE877F5B-02E8-641B-7F29-8966D715C48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Textplatzhalter 3">
            <a:extLst>
              <a:ext uri="{FF2B5EF4-FFF2-40B4-BE49-F238E27FC236}">
                <a16:creationId xmlns:a16="http://schemas.microsoft.com/office/drawing/2014/main" id="{B686B6AE-D2ED-282D-4535-F3AEA49CD3F2}"/>
              </a:ext>
            </a:extLst>
          </p:cNvPr>
          <p:cNvSpPr>
            <a:spLocks noGrp="1"/>
          </p:cNvSpPr>
          <p:nvPr>
            <p:ph type="body" sz="quarter" idx="12"/>
          </p:nvPr>
        </p:nvSpPr>
        <p:spPr bwMode="gray">
          <a:xfrm>
            <a:off x="623888" y="296863"/>
            <a:ext cx="9488833" cy="169277"/>
          </a:xfrm>
        </p:spPr>
        <p:txBody>
          <a:bodyPr/>
          <a:lstStyle/>
          <a:p>
            <a:r>
              <a:rPr lang="de-DE"/>
              <a:t>Optionaler Subtitle</a:t>
            </a:r>
          </a:p>
        </p:txBody>
      </p:sp>
      <p:sp>
        <p:nvSpPr>
          <p:cNvPr id="2" name="Titel 1">
            <a:extLst>
              <a:ext uri="{FF2B5EF4-FFF2-40B4-BE49-F238E27FC236}">
                <a16:creationId xmlns:a16="http://schemas.microsoft.com/office/drawing/2014/main" id="{F4E3A5DE-4C9C-3C14-E46A-DEC78251D249}"/>
              </a:ext>
            </a:extLst>
          </p:cNvPr>
          <p:cNvSpPr>
            <a:spLocks noGrp="1"/>
          </p:cNvSpPr>
          <p:nvPr>
            <p:ph type="title"/>
          </p:nvPr>
        </p:nvSpPr>
        <p:spPr bwMode="gray">
          <a:xfrm>
            <a:off x="623888" y="620713"/>
            <a:ext cx="9488833" cy="738664"/>
          </a:xfrm>
        </p:spPr>
        <p:txBody>
          <a:bodyPr vert="horz"/>
          <a:lstStyle/>
          <a:p>
            <a:r>
              <a:rPr lang="de-DE" dirty="0"/>
              <a:t>Ich bin eine Headline, in welcher manche wichtigen</a:t>
            </a:r>
            <a:br>
              <a:rPr lang="de-DE" dirty="0"/>
            </a:br>
            <a:r>
              <a:rPr lang="de-DE" dirty="0"/>
              <a:t>Begriffe auch </a:t>
            </a:r>
            <a:r>
              <a:rPr lang="de-DE" b="1" dirty="0">
                <a:latin typeface="+mj-lt"/>
              </a:rPr>
              <a:t>fett geschrieben </a:t>
            </a:r>
            <a:r>
              <a:rPr lang="de-DE" dirty="0"/>
              <a:t>werden können.</a:t>
            </a:r>
          </a:p>
        </p:txBody>
      </p:sp>
      <p:graphicFrame>
        <p:nvGraphicFramePr>
          <p:cNvPr id="7" name="Inhaltsplatzhalter 6" descr="Kreisdiagramm">
            <a:extLst>
              <a:ext uri="{FF2B5EF4-FFF2-40B4-BE49-F238E27FC236}">
                <a16:creationId xmlns:a16="http://schemas.microsoft.com/office/drawing/2014/main" id="{9A31561F-E650-D931-4529-B601C997108D}"/>
              </a:ext>
            </a:extLst>
          </p:cNvPr>
          <p:cNvGraphicFramePr>
            <a:graphicFrameLocks noGrp="1"/>
          </p:cNvGraphicFramePr>
          <p:nvPr>
            <p:ph idx="1"/>
            <p:extLst>
              <p:ext uri="{D42A27DB-BD31-4B8C-83A1-F6EECF244321}">
                <p14:modId xmlns:p14="http://schemas.microsoft.com/office/powerpoint/2010/main" val="830217357"/>
              </p:ext>
            </p:extLst>
          </p:nvPr>
        </p:nvGraphicFramePr>
        <p:xfrm>
          <a:off x="623888" y="1773238"/>
          <a:ext cx="11233150" cy="4319587"/>
        </p:xfrm>
        <a:graphic>
          <a:graphicData uri="http://schemas.openxmlformats.org/drawingml/2006/chart">
            <c:chart xmlns:c="http://schemas.openxmlformats.org/drawingml/2006/chart" xmlns:r="http://schemas.openxmlformats.org/officeDocument/2006/relationships" r:id="rId6"/>
          </a:graphicData>
        </a:graphic>
      </p:graphicFrame>
      <p:grpSp>
        <p:nvGrpSpPr>
          <p:cNvPr id="15" name="Gruppieren 14" descr="Legende 1">
            <a:extLst>
              <a:ext uri="{FF2B5EF4-FFF2-40B4-BE49-F238E27FC236}">
                <a16:creationId xmlns:a16="http://schemas.microsoft.com/office/drawing/2014/main" id="{D8064AEE-C942-AF64-1356-C6BEAB4B2F20}"/>
              </a:ext>
            </a:extLst>
          </p:cNvPr>
          <p:cNvGrpSpPr/>
          <p:nvPr/>
        </p:nvGrpSpPr>
        <p:grpSpPr>
          <a:xfrm>
            <a:off x="3293268" y="5813167"/>
            <a:ext cx="1918445" cy="184666"/>
            <a:chOff x="3293268" y="5813167"/>
            <a:chExt cx="1918445" cy="184666"/>
          </a:xfrm>
        </p:grpSpPr>
        <p:sp>
          <p:nvSpPr>
            <p:cNvPr id="17" name="Textfeld 16">
              <a:extLst>
                <a:ext uri="{FF2B5EF4-FFF2-40B4-BE49-F238E27FC236}">
                  <a16:creationId xmlns:a16="http://schemas.microsoft.com/office/drawing/2014/main" id="{267982E2-2D3F-EC9D-EE10-4897F429F79D}"/>
                </a:ext>
              </a:extLst>
            </p:cNvPr>
            <p:cNvSpPr txBox="1">
              <a:spLocks/>
            </p:cNvSpPr>
            <p:nvPr/>
          </p:nvSpPr>
          <p:spPr>
            <a:xfrm>
              <a:off x="3524173" y="5813167"/>
              <a:ext cx="1687540" cy="184666"/>
            </a:xfrm>
            <a:prstGeom prst="rect">
              <a:avLst/>
            </a:prstGeom>
            <a:noFill/>
          </p:spPr>
          <p:txBody>
            <a:bodyPr wrap="square" lIns="0" tIns="0" rIns="0" bIns="0" rtlCol="0" anchor="ctr">
              <a:noAutofit/>
            </a:bodyPr>
            <a:lstStyle/>
            <a:p>
              <a:pPr algn="l"/>
              <a:r>
                <a:rPr lang="de-DE" sz="1200" dirty="0"/>
                <a:t>Ich bin ein kleines Label</a:t>
              </a:r>
            </a:p>
          </p:txBody>
        </p:sp>
        <p:sp>
          <p:nvSpPr>
            <p:cNvPr id="20" name="Rechteck 19">
              <a:extLst>
                <a:ext uri="{FF2B5EF4-FFF2-40B4-BE49-F238E27FC236}">
                  <a16:creationId xmlns:a16="http://schemas.microsoft.com/office/drawing/2014/main" id="{5999EE35-E894-1AC0-AEEE-3950174BB747}"/>
                </a:ext>
              </a:extLst>
            </p:cNvPr>
            <p:cNvSpPr>
              <a:spLocks/>
            </p:cNvSpPr>
            <p:nvPr/>
          </p:nvSpPr>
          <p:spPr>
            <a:xfrm>
              <a:off x="3293268" y="5819775"/>
              <a:ext cx="171452" cy="17145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de-DE" sz="1600" dirty="0"/>
            </a:p>
          </p:txBody>
        </p:sp>
      </p:grpSp>
      <p:grpSp>
        <p:nvGrpSpPr>
          <p:cNvPr id="16" name="Gruppieren 15" descr="Legende 3">
            <a:extLst>
              <a:ext uri="{FF2B5EF4-FFF2-40B4-BE49-F238E27FC236}">
                <a16:creationId xmlns:a16="http://schemas.microsoft.com/office/drawing/2014/main" id="{C3B30E1D-DF66-28B9-019F-833D82542344}"/>
              </a:ext>
            </a:extLst>
          </p:cNvPr>
          <p:cNvGrpSpPr/>
          <p:nvPr/>
        </p:nvGrpSpPr>
        <p:grpSpPr>
          <a:xfrm>
            <a:off x="5326855" y="5813167"/>
            <a:ext cx="1911962" cy="184666"/>
            <a:chOff x="5326855" y="5813167"/>
            <a:chExt cx="1911962" cy="184666"/>
          </a:xfrm>
        </p:grpSpPr>
        <p:sp>
          <p:nvSpPr>
            <p:cNvPr id="18" name="Textfeld 17">
              <a:extLst>
                <a:ext uri="{FF2B5EF4-FFF2-40B4-BE49-F238E27FC236}">
                  <a16:creationId xmlns:a16="http://schemas.microsoft.com/office/drawing/2014/main" id="{5DE82C4B-66A3-DF0C-DB0D-682C62C6F36E}"/>
                </a:ext>
              </a:extLst>
            </p:cNvPr>
            <p:cNvSpPr txBox="1"/>
            <p:nvPr/>
          </p:nvSpPr>
          <p:spPr>
            <a:xfrm>
              <a:off x="5551277" y="5813167"/>
              <a:ext cx="1687540" cy="184666"/>
            </a:xfrm>
            <a:prstGeom prst="rect">
              <a:avLst/>
            </a:prstGeom>
            <a:noFill/>
          </p:spPr>
          <p:txBody>
            <a:bodyPr wrap="square" lIns="0" tIns="0" rIns="0" bIns="0" rtlCol="0" anchor="ctr">
              <a:noAutofit/>
            </a:bodyPr>
            <a:lstStyle/>
            <a:p>
              <a:pPr algn="l"/>
              <a:r>
                <a:rPr lang="de-DE" sz="1200" dirty="0"/>
                <a:t>Ich bin ein kleines Label</a:t>
              </a:r>
            </a:p>
          </p:txBody>
        </p:sp>
        <p:sp>
          <p:nvSpPr>
            <p:cNvPr id="21" name="Rechteck 20">
              <a:extLst>
                <a:ext uri="{FF2B5EF4-FFF2-40B4-BE49-F238E27FC236}">
                  <a16:creationId xmlns:a16="http://schemas.microsoft.com/office/drawing/2014/main" id="{B353CBA6-DE2E-0B2E-EFFC-886321EE1211}"/>
                </a:ext>
              </a:extLst>
            </p:cNvPr>
            <p:cNvSpPr>
              <a:spLocks/>
            </p:cNvSpPr>
            <p:nvPr/>
          </p:nvSpPr>
          <p:spPr>
            <a:xfrm>
              <a:off x="5326855" y="5819775"/>
              <a:ext cx="171452" cy="17145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de-DE" sz="1600" dirty="0"/>
            </a:p>
          </p:txBody>
        </p:sp>
      </p:grpSp>
      <p:grpSp>
        <p:nvGrpSpPr>
          <p:cNvPr id="24" name="Gruppieren 23" descr="Legende 3">
            <a:extLst>
              <a:ext uri="{FF2B5EF4-FFF2-40B4-BE49-F238E27FC236}">
                <a16:creationId xmlns:a16="http://schemas.microsoft.com/office/drawing/2014/main" id="{F783A705-6D03-83E5-62EE-B8A47DE25ABD}"/>
              </a:ext>
            </a:extLst>
          </p:cNvPr>
          <p:cNvGrpSpPr/>
          <p:nvPr/>
        </p:nvGrpSpPr>
        <p:grpSpPr>
          <a:xfrm>
            <a:off x="7360442" y="5813167"/>
            <a:ext cx="1905479" cy="184666"/>
            <a:chOff x="7360442" y="5813167"/>
            <a:chExt cx="1905479" cy="184666"/>
          </a:xfrm>
        </p:grpSpPr>
        <p:sp>
          <p:nvSpPr>
            <p:cNvPr id="19" name="Textfeld 18">
              <a:extLst>
                <a:ext uri="{FF2B5EF4-FFF2-40B4-BE49-F238E27FC236}">
                  <a16:creationId xmlns:a16="http://schemas.microsoft.com/office/drawing/2014/main" id="{D3A8B7F1-0A49-6DFE-90A8-3FE5598E7139}"/>
                </a:ext>
              </a:extLst>
            </p:cNvPr>
            <p:cNvSpPr txBox="1"/>
            <p:nvPr/>
          </p:nvSpPr>
          <p:spPr>
            <a:xfrm>
              <a:off x="7578381" y="5813167"/>
              <a:ext cx="1687540" cy="184666"/>
            </a:xfrm>
            <a:prstGeom prst="rect">
              <a:avLst/>
            </a:prstGeom>
            <a:noFill/>
          </p:spPr>
          <p:txBody>
            <a:bodyPr wrap="square" lIns="0" tIns="0" rIns="0" bIns="0" rtlCol="0" anchor="ctr">
              <a:noAutofit/>
            </a:bodyPr>
            <a:lstStyle/>
            <a:p>
              <a:pPr algn="l"/>
              <a:r>
                <a:rPr lang="de-DE" sz="1200" dirty="0"/>
                <a:t>Ich bin ein kleines Label</a:t>
              </a:r>
            </a:p>
          </p:txBody>
        </p:sp>
        <p:sp>
          <p:nvSpPr>
            <p:cNvPr id="22" name="Rechteck 21">
              <a:extLst>
                <a:ext uri="{FF2B5EF4-FFF2-40B4-BE49-F238E27FC236}">
                  <a16:creationId xmlns:a16="http://schemas.microsoft.com/office/drawing/2014/main" id="{208C7DDE-C465-EDC1-61C7-F230E2AD83A6}"/>
                </a:ext>
              </a:extLst>
            </p:cNvPr>
            <p:cNvSpPr>
              <a:spLocks/>
            </p:cNvSpPr>
            <p:nvPr/>
          </p:nvSpPr>
          <p:spPr>
            <a:xfrm>
              <a:off x="7360442" y="5819775"/>
              <a:ext cx="171452" cy="171450"/>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de-DE" sz="1600" dirty="0"/>
            </a:p>
          </p:txBody>
        </p:sp>
      </p:grpSp>
      <p:sp>
        <p:nvSpPr>
          <p:cNvPr id="8" name="Fußzeilenplatzhalter 7">
            <a:extLst>
              <a:ext uri="{FF2B5EF4-FFF2-40B4-BE49-F238E27FC236}">
                <a16:creationId xmlns:a16="http://schemas.microsoft.com/office/drawing/2014/main" id="{CC33F961-0B22-EE8D-CE67-AE2B08E60648}"/>
              </a:ext>
            </a:extLst>
          </p:cNvPr>
          <p:cNvSpPr>
            <a:spLocks noGrp="1"/>
          </p:cNvSpPr>
          <p:nvPr>
            <p:ph type="ftr" sz="quarter" idx="10"/>
          </p:nvPr>
        </p:nvSpPr>
        <p:spPr bwMode="gray">
          <a:xfrm>
            <a:off x="1271954" y="6443762"/>
            <a:ext cx="4968501" cy="153888"/>
          </a:xfrm>
        </p:spPr>
        <p:txBody>
          <a:bodyPr/>
          <a:lstStyle/>
          <a:p>
            <a:r>
              <a:rPr lang="de-DE"/>
              <a:t>© </a:t>
            </a:r>
            <a:r>
              <a:rPr lang="de-DE" err="1"/>
              <a:t>msg</a:t>
            </a:r>
            <a:r>
              <a:rPr lang="de-DE"/>
              <a:t> </a:t>
            </a:r>
            <a:r>
              <a:rPr lang="de-DE" err="1"/>
              <a:t>systems</a:t>
            </a:r>
            <a:r>
              <a:rPr lang="de-DE"/>
              <a:t> </a:t>
            </a:r>
            <a:r>
              <a:rPr lang="de-DE" err="1"/>
              <a:t>ag</a:t>
            </a:r>
            <a:r>
              <a:rPr lang="de-DE"/>
              <a:t> | Titel einfügen | 2024</a:t>
            </a:r>
          </a:p>
        </p:txBody>
      </p:sp>
      <p:sp>
        <p:nvSpPr>
          <p:cNvPr id="9" name="Foliennummernplatzhalter 8">
            <a:extLst>
              <a:ext uri="{FF2B5EF4-FFF2-40B4-BE49-F238E27FC236}">
                <a16:creationId xmlns:a16="http://schemas.microsoft.com/office/drawing/2014/main" id="{78813524-0183-57AF-843E-134AF118D095}"/>
              </a:ext>
            </a:extLst>
          </p:cNvPr>
          <p:cNvSpPr>
            <a:spLocks noGrp="1"/>
          </p:cNvSpPr>
          <p:nvPr>
            <p:ph type="sldNum" sz="quarter" idx="11"/>
          </p:nvPr>
        </p:nvSpPr>
        <p:spPr bwMode="gray">
          <a:xfrm>
            <a:off x="623888" y="6443762"/>
            <a:ext cx="431620" cy="153888"/>
          </a:xfrm>
        </p:spPr>
        <p:txBody>
          <a:bodyPr/>
          <a:lstStyle/>
          <a:p>
            <a:fld id="{1FBD72F1-A42A-46B0-A7F8-CE6A9835826C}" type="slidenum">
              <a:rPr lang="de-DE" smtClean="0"/>
              <a:pPr/>
              <a:t>37</a:t>
            </a:fld>
            <a:endParaRPr lang="de-DE"/>
          </a:p>
        </p:txBody>
      </p:sp>
    </p:spTree>
    <p:extLst>
      <p:ext uri="{BB962C8B-B14F-4D97-AF65-F5344CB8AC3E}">
        <p14:creationId xmlns:p14="http://schemas.microsoft.com/office/powerpoint/2010/main" val="249630981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DE877F5B-02E8-641B-7F29-8966D715C481}"/>
              </a:ext>
            </a:extLst>
          </p:cNvPr>
          <p:cNvGraphicFramePr>
            <a:graphicFrameLocks noChangeAspect="1"/>
          </p:cNvGraphicFramePr>
          <p:nvPr>
            <p:custDataLst>
              <p:tags r:id="rId1"/>
            </p:custDataLst>
            <p:extLst>
              <p:ext uri="{D42A27DB-BD31-4B8C-83A1-F6EECF244321}">
                <p14:modId xmlns:p14="http://schemas.microsoft.com/office/powerpoint/2010/main" val="219767835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4" imgW="306" imgH="306" progId="TCLayout.ActiveDocument.1">
                  <p:embed/>
                </p:oleObj>
              </mc:Choice>
              <mc:Fallback>
                <p:oleObj name="think-cell Folie" r:id="rId4" imgW="306" imgH="306" progId="TCLayout.ActiveDocument.1">
                  <p:embed/>
                  <p:pic>
                    <p:nvPicPr>
                      <p:cNvPr id="6" name="think-cell data - do not delete" hidden="1">
                        <a:extLst>
                          <a:ext uri="{FF2B5EF4-FFF2-40B4-BE49-F238E27FC236}">
                            <a16:creationId xmlns:a16="http://schemas.microsoft.com/office/drawing/2014/main" id="{DE877F5B-02E8-641B-7F29-8966D715C48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Textplatzhalter 3">
            <a:extLst>
              <a:ext uri="{FF2B5EF4-FFF2-40B4-BE49-F238E27FC236}">
                <a16:creationId xmlns:a16="http://schemas.microsoft.com/office/drawing/2014/main" id="{B686B6AE-D2ED-282D-4535-F3AEA49CD3F2}"/>
              </a:ext>
            </a:extLst>
          </p:cNvPr>
          <p:cNvSpPr>
            <a:spLocks noGrp="1"/>
          </p:cNvSpPr>
          <p:nvPr>
            <p:ph type="body" sz="quarter" idx="12"/>
          </p:nvPr>
        </p:nvSpPr>
        <p:spPr bwMode="gray">
          <a:xfrm>
            <a:off x="623888" y="296863"/>
            <a:ext cx="9488833" cy="169277"/>
          </a:xfrm>
        </p:spPr>
        <p:txBody>
          <a:bodyPr/>
          <a:lstStyle/>
          <a:p>
            <a:r>
              <a:rPr lang="de-DE"/>
              <a:t>Optionaler Subtitle</a:t>
            </a:r>
          </a:p>
        </p:txBody>
      </p:sp>
      <p:sp>
        <p:nvSpPr>
          <p:cNvPr id="2" name="Titel 1">
            <a:extLst>
              <a:ext uri="{FF2B5EF4-FFF2-40B4-BE49-F238E27FC236}">
                <a16:creationId xmlns:a16="http://schemas.microsoft.com/office/drawing/2014/main" id="{F4E3A5DE-4C9C-3C14-E46A-DEC78251D249}"/>
              </a:ext>
            </a:extLst>
          </p:cNvPr>
          <p:cNvSpPr>
            <a:spLocks noGrp="1"/>
          </p:cNvSpPr>
          <p:nvPr>
            <p:ph type="title"/>
          </p:nvPr>
        </p:nvSpPr>
        <p:spPr bwMode="gray">
          <a:xfrm>
            <a:off x="623888" y="620713"/>
            <a:ext cx="9488833" cy="738664"/>
          </a:xfrm>
        </p:spPr>
        <p:txBody>
          <a:bodyPr vert="horz"/>
          <a:lstStyle/>
          <a:p>
            <a:r>
              <a:rPr lang="de-DE" dirty="0"/>
              <a:t>Ich bin eine Headline, in welcher manche wichtigen</a:t>
            </a:r>
            <a:br>
              <a:rPr lang="de-DE" dirty="0"/>
            </a:br>
            <a:r>
              <a:rPr lang="de-DE" dirty="0"/>
              <a:t>Begriffe auch </a:t>
            </a:r>
            <a:r>
              <a:rPr lang="de-DE" b="1" dirty="0">
                <a:latin typeface="+mj-lt"/>
              </a:rPr>
              <a:t>fett geschrieben </a:t>
            </a:r>
            <a:r>
              <a:rPr lang="de-DE" dirty="0"/>
              <a:t>werden können.</a:t>
            </a:r>
          </a:p>
        </p:txBody>
      </p:sp>
      <p:sp>
        <p:nvSpPr>
          <p:cNvPr id="44" name="Pfeil: Chevron 43" descr="Prozessdarstellung mit 5 Schritten von links nach rechts. Unter jedem Schritt eine Textbox. Prozessschritt 1.">
            <a:extLst>
              <a:ext uri="{FF2B5EF4-FFF2-40B4-BE49-F238E27FC236}">
                <a16:creationId xmlns:a16="http://schemas.microsoft.com/office/drawing/2014/main" id="{A89B8DA7-12B6-EC39-2EE3-BE513A1E479C}"/>
              </a:ext>
            </a:extLst>
          </p:cNvPr>
          <p:cNvSpPr>
            <a:spLocks/>
          </p:cNvSpPr>
          <p:nvPr/>
        </p:nvSpPr>
        <p:spPr>
          <a:xfrm>
            <a:off x="623888" y="2654300"/>
            <a:ext cx="2333030" cy="738664"/>
          </a:xfrm>
          <a:prstGeom prst="chevron">
            <a:avLst>
              <a:gd name="adj" fmla="val 31087"/>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r>
              <a:rPr lang="de-DE" sz="2000" dirty="0">
                <a:solidFill>
                  <a:schemeClr val="tx1"/>
                </a:solidFill>
              </a:rPr>
              <a:t>01</a:t>
            </a:r>
          </a:p>
        </p:txBody>
      </p:sp>
      <p:sp>
        <p:nvSpPr>
          <p:cNvPr id="45" name="Gleichschenkliges Dreieck 44" descr="Pfeil, der zur ersten Textbox zeigt">
            <a:extLst>
              <a:ext uri="{FF2B5EF4-FFF2-40B4-BE49-F238E27FC236}">
                <a16:creationId xmlns:a16="http://schemas.microsoft.com/office/drawing/2014/main" id="{321AEE27-7C19-5C11-F4C8-6D9150A0CC4F}"/>
              </a:ext>
            </a:extLst>
          </p:cNvPr>
          <p:cNvSpPr>
            <a:spLocks/>
          </p:cNvSpPr>
          <p:nvPr/>
        </p:nvSpPr>
        <p:spPr>
          <a:xfrm flipV="1">
            <a:off x="1653534" y="3532664"/>
            <a:ext cx="236306" cy="14398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de-DE" sz="1600"/>
          </a:p>
        </p:txBody>
      </p:sp>
      <p:sp>
        <p:nvSpPr>
          <p:cNvPr id="43" name="Textfeld 42">
            <a:extLst>
              <a:ext uri="{FF2B5EF4-FFF2-40B4-BE49-F238E27FC236}">
                <a16:creationId xmlns:a16="http://schemas.microsoft.com/office/drawing/2014/main" id="{75481C7E-9BEF-2191-1793-BC370BBE9E57}"/>
              </a:ext>
            </a:extLst>
          </p:cNvPr>
          <p:cNvSpPr txBox="1"/>
          <p:nvPr/>
        </p:nvSpPr>
        <p:spPr>
          <a:xfrm>
            <a:off x="771526" y="3781104"/>
            <a:ext cx="1772666" cy="861774"/>
          </a:xfrm>
          <a:prstGeom prst="rect">
            <a:avLst/>
          </a:prstGeom>
          <a:noFill/>
        </p:spPr>
        <p:txBody>
          <a:bodyPr wrap="square" lIns="0" tIns="0" rIns="0" bIns="0" rtlCol="0">
            <a:noAutofit/>
          </a:bodyPr>
          <a:lstStyle/>
          <a:p>
            <a:pPr algn="l"/>
            <a:r>
              <a:rPr lang="de-DE" sz="1400" dirty="0"/>
              <a:t>Erste </a:t>
            </a:r>
            <a:r>
              <a:rPr lang="de-DE" sz="1400" dirty="0" err="1"/>
              <a:t>Textbox</a:t>
            </a:r>
            <a:endParaRPr lang="de-DE" sz="1400" dirty="0"/>
          </a:p>
        </p:txBody>
      </p:sp>
      <p:sp>
        <p:nvSpPr>
          <p:cNvPr id="12" name="Pfeil: Chevron 11" descr="Prozessschritt 2">
            <a:extLst>
              <a:ext uri="{FF2B5EF4-FFF2-40B4-BE49-F238E27FC236}">
                <a16:creationId xmlns:a16="http://schemas.microsoft.com/office/drawing/2014/main" id="{9844B4A2-6502-BAD0-E195-85F482F5F84A}"/>
              </a:ext>
            </a:extLst>
          </p:cNvPr>
          <p:cNvSpPr>
            <a:spLocks/>
          </p:cNvSpPr>
          <p:nvPr/>
        </p:nvSpPr>
        <p:spPr>
          <a:xfrm>
            <a:off x="2848918" y="2654300"/>
            <a:ext cx="2333030" cy="738664"/>
          </a:xfrm>
          <a:prstGeom prst="chevron">
            <a:avLst>
              <a:gd name="adj" fmla="val 31087"/>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r>
              <a:rPr lang="de-DE" sz="2000" dirty="0">
                <a:solidFill>
                  <a:schemeClr val="tx1"/>
                </a:solidFill>
              </a:rPr>
              <a:t>02</a:t>
            </a:r>
          </a:p>
        </p:txBody>
      </p:sp>
      <p:sp>
        <p:nvSpPr>
          <p:cNvPr id="20" name="Gleichschenkliges Dreieck 19" descr="Pfeil, der zur zweiten Textbox zeigt">
            <a:extLst>
              <a:ext uri="{FF2B5EF4-FFF2-40B4-BE49-F238E27FC236}">
                <a16:creationId xmlns:a16="http://schemas.microsoft.com/office/drawing/2014/main" id="{E88A328D-9BA1-988B-28EE-1C5FA330AB73}"/>
              </a:ext>
            </a:extLst>
          </p:cNvPr>
          <p:cNvSpPr>
            <a:spLocks/>
          </p:cNvSpPr>
          <p:nvPr/>
        </p:nvSpPr>
        <p:spPr>
          <a:xfrm flipV="1">
            <a:off x="3878564" y="3532664"/>
            <a:ext cx="236306" cy="14398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de-DE" sz="1600"/>
          </a:p>
        </p:txBody>
      </p:sp>
      <p:sp>
        <p:nvSpPr>
          <p:cNvPr id="24" name="Textfeld 23">
            <a:extLst>
              <a:ext uri="{FF2B5EF4-FFF2-40B4-BE49-F238E27FC236}">
                <a16:creationId xmlns:a16="http://schemas.microsoft.com/office/drawing/2014/main" id="{D101CF97-9052-8C8E-F329-6E36AF18F6AA}"/>
              </a:ext>
            </a:extLst>
          </p:cNvPr>
          <p:cNvSpPr txBox="1"/>
          <p:nvPr/>
        </p:nvSpPr>
        <p:spPr>
          <a:xfrm>
            <a:off x="2996556" y="3781104"/>
            <a:ext cx="1772666" cy="861774"/>
          </a:xfrm>
          <a:prstGeom prst="rect">
            <a:avLst/>
          </a:prstGeom>
          <a:noFill/>
        </p:spPr>
        <p:txBody>
          <a:bodyPr wrap="square" lIns="0" tIns="0" rIns="0" bIns="0" rtlCol="0">
            <a:noAutofit/>
          </a:bodyPr>
          <a:lstStyle/>
          <a:p>
            <a:pPr algn="l"/>
            <a:r>
              <a:rPr lang="de-DE" sz="1400" dirty="0"/>
              <a:t>Zweite </a:t>
            </a:r>
            <a:r>
              <a:rPr lang="de-DE" sz="1400" dirty="0" err="1"/>
              <a:t>Textbox</a:t>
            </a:r>
            <a:endParaRPr lang="de-DE" sz="1400" dirty="0"/>
          </a:p>
        </p:txBody>
      </p:sp>
      <p:sp>
        <p:nvSpPr>
          <p:cNvPr id="13" name="Pfeil: Chevron 12" descr="Prozessschritt 3">
            <a:extLst>
              <a:ext uri="{FF2B5EF4-FFF2-40B4-BE49-F238E27FC236}">
                <a16:creationId xmlns:a16="http://schemas.microsoft.com/office/drawing/2014/main" id="{17B82CE0-D1A9-9E57-AE40-5E206A6D2CD8}"/>
              </a:ext>
            </a:extLst>
          </p:cNvPr>
          <p:cNvSpPr>
            <a:spLocks/>
          </p:cNvSpPr>
          <p:nvPr/>
        </p:nvSpPr>
        <p:spPr>
          <a:xfrm>
            <a:off x="5073948" y="2654300"/>
            <a:ext cx="2333030" cy="738664"/>
          </a:xfrm>
          <a:prstGeom prst="chevron">
            <a:avLst>
              <a:gd name="adj" fmla="val 31087"/>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r>
              <a:rPr lang="de-DE" sz="2000">
                <a:solidFill>
                  <a:schemeClr val="tx1"/>
                </a:solidFill>
              </a:rPr>
              <a:t>03</a:t>
            </a:r>
          </a:p>
        </p:txBody>
      </p:sp>
      <p:sp>
        <p:nvSpPr>
          <p:cNvPr id="21" name="Gleichschenkliges Dreieck 20" descr="Pfeil, der zur dritten Textbox zeigt">
            <a:extLst>
              <a:ext uri="{FF2B5EF4-FFF2-40B4-BE49-F238E27FC236}">
                <a16:creationId xmlns:a16="http://schemas.microsoft.com/office/drawing/2014/main" id="{815A8097-9901-7B1A-B28B-5207F2EFB18A}"/>
              </a:ext>
            </a:extLst>
          </p:cNvPr>
          <p:cNvSpPr>
            <a:spLocks/>
          </p:cNvSpPr>
          <p:nvPr/>
        </p:nvSpPr>
        <p:spPr>
          <a:xfrm flipV="1">
            <a:off x="6104631" y="3532664"/>
            <a:ext cx="236306" cy="14398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de-DE" sz="1600"/>
          </a:p>
        </p:txBody>
      </p:sp>
      <p:sp>
        <p:nvSpPr>
          <p:cNvPr id="25" name="Textfeld 24">
            <a:extLst>
              <a:ext uri="{FF2B5EF4-FFF2-40B4-BE49-F238E27FC236}">
                <a16:creationId xmlns:a16="http://schemas.microsoft.com/office/drawing/2014/main" id="{D2DE2980-DEF0-799F-DC39-5030F1FB5AF7}"/>
              </a:ext>
            </a:extLst>
          </p:cNvPr>
          <p:cNvSpPr txBox="1"/>
          <p:nvPr/>
        </p:nvSpPr>
        <p:spPr>
          <a:xfrm>
            <a:off x="5221586" y="3781104"/>
            <a:ext cx="1772666" cy="861774"/>
          </a:xfrm>
          <a:prstGeom prst="rect">
            <a:avLst/>
          </a:prstGeom>
          <a:noFill/>
        </p:spPr>
        <p:txBody>
          <a:bodyPr wrap="square" lIns="0" tIns="0" rIns="0" bIns="0" rtlCol="0">
            <a:noAutofit/>
          </a:bodyPr>
          <a:lstStyle/>
          <a:p>
            <a:pPr algn="l"/>
            <a:r>
              <a:rPr lang="de-DE" sz="1400" dirty="0"/>
              <a:t>Dritte </a:t>
            </a:r>
            <a:r>
              <a:rPr lang="de-DE" sz="1400" dirty="0" err="1"/>
              <a:t>Textbox</a:t>
            </a:r>
            <a:endParaRPr lang="de-DE" sz="1400" dirty="0"/>
          </a:p>
        </p:txBody>
      </p:sp>
      <p:sp>
        <p:nvSpPr>
          <p:cNvPr id="14" name="Pfeil: Chevron 13" descr="Prozessschritt 4, rot markiert.">
            <a:extLst>
              <a:ext uri="{FF2B5EF4-FFF2-40B4-BE49-F238E27FC236}">
                <a16:creationId xmlns:a16="http://schemas.microsoft.com/office/drawing/2014/main" id="{3B123DE7-C1BD-FD6E-EA2D-1D5C9F37CFEB}"/>
              </a:ext>
            </a:extLst>
          </p:cNvPr>
          <p:cNvSpPr>
            <a:spLocks/>
          </p:cNvSpPr>
          <p:nvPr/>
        </p:nvSpPr>
        <p:spPr>
          <a:xfrm>
            <a:off x="7298979" y="2654300"/>
            <a:ext cx="2333030" cy="738664"/>
          </a:xfrm>
          <a:prstGeom prst="chevron">
            <a:avLst>
              <a:gd name="adj" fmla="val 31087"/>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r>
              <a:rPr lang="de-DE" sz="2000" b="1" dirty="0">
                <a:latin typeface="+mj-lt"/>
              </a:rPr>
              <a:t>04</a:t>
            </a:r>
          </a:p>
        </p:txBody>
      </p:sp>
      <p:sp>
        <p:nvSpPr>
          <p:cNvPr id="22" name="Gleichschenkliges Dreieck 21" descr="Pfeil, der zur vierten Textbox zeigt">
            <a:extLst>
              <a:ext uri="{FF2B5EF4-FFF2-40B4-BE49-F238E27FC236}">
                <a16:creationId xmlns:a16="http://schemas.microsoft.com/office/drawing/2014/main" id="{1236AE7F-EBB5-97AA-F709-E983AE42C238}"/>
              </a:ext>
            </a:extLst>
          </p:cNvPr>
          <p:cNvSpPr>
            <a:spLocks/>
          </p:cNvSpPr>
          <p:nvPr/>
        </p:nvSpPr>
        <p:spPr>
          <a:xfrm flipV="1">
            <a:off x="8330698" y="3532664"/>
            <a:ext cx="236306" cy="143986"/>
          </a:xfrm>
          <a:prstGeom prst="triangl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de-DE" sz="1600"/>
          </a:p>
        </p:txBody>
      </p:sp>
      <p:sp>
        <p:nvSpPr>
          <p:cNvPr id="26" name="Textfeld 25">
            <a:extLst>
              <a:ext uri="{FF2B5EF4-FFF2-40B4-BE49-F238E27FC236}">
                <a16:creationId xmlns:a16="http://schemas.microsoft.com/office/drawing/2014/main" id="{E16B8839-751F-FD01-7441-571AF8E90069}"/>
              </a:ext>
            </a:extLst>
          </p:cNvPr>
          <p:cNvSpPr txBox="1"/>
          <p:nvPr/>
        </p:nvSpPr>
        <p:spPr>
          <a:xfrm>
            <a:off x="7446616" y="3781104"/>
            <a:ext cx="1772666" cy="861774"/>
          </a:xfrm>
          <a:prstGeom prst="rect">
            <a:avLst/>
          </a:prstGeom>
          <a:noFill/>
        </p:spPr>
        <p:txBody>
          <a:bodyPr wrap="square" lIns="0" tIns="0" rIns="0" bIns="0" rtlCol="0">
            <a:noAutofit/>
          </a:bodyPr>
          <a:lstStyle/>
          <a:p>
            <a:pPr algn="l"/>
            <a:r>
              <a:rPr lang="de-DE" sz="1400" dirty="0"/>
              <a:t>Vierte </a:t>
            </a:r>
            <a:r>
              <a:rPr lang="de-DE" sz="1400" dirty="0" err="1"/>
              <a:t>Textbox</a:t>
            </a:r>
            <a:endParaRPr lang="de-DE" sz="1400" dirty="0"/>
          </a:p>
        </p:txBody>
      </p:sp>
      <p:sp>
        <p:nvSpPr>
          <p:cNvPr id="15" name="Pfeil: Chevron 14" descr="Prozessschritt 5">
            <a:extLst>
              <a:ext uri="{FF2B5EF4-FFF2-40B4-BE49-F238E27FC236}">
                <a16:creationId xmlns:a16="http://schemas.microsoft.com/office/drawing/2014/main" id="{79FBCE98-2FCF-EDDB-7C63-1C073C08CA91}"/>
              </a:ext>
            </a:extLst>
          </p:cNvPr>
          <p:cNvSpPr>
            <a:spLocks/>
          </p:cNvSpPr>
          <p:nvPr/>
        </p:nvSpPr>
        <p:spPr>
          <a:xfrm>
            <a:off x="9524009" y="2654300"/>
            <a:ext cx="2333030" cy="738664"/>
          </a:xfrm>
          <a:prstGeom prst="chevron">
            <a:avLst>
              <a:gd name="adj" fmla="val 31087"/>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r>
              <a:rPr lang="de-DE" sz="2000">
                <a:solidFill>
                  <a:schemeClr val="tx1"/>
                </a:solidFill>
              </a:rPr>
              <a:t>05</a:t>
            </a:r>
          </a:p>
        </p:txBody>
      </p:sp>
      <p:sp>
        <p:nvSpPr>
          <p:cNvPr id="23" name="Gleichschenkliges Dreieck 22" descr="Pfeil, der zur fünften Textbox zeigt">
            <a:extLst>
              <a:ext uri="{FF2B5EF4-FFF2-40B4-BE49-F238E27FC236}">
                <a16:creationId xmlns:a16="http://schemas.microsoft.com/office/drawing/2014/main" id="{E6A50105-AE3A-6851-82F1-F9E175B891BA}"/>
              </a:ext>
            </a:extLst>
          </p:cNvPr>
          <p:cNvSpPr/>
          <p:nvPr/>
        </p:nvSpPr>
        <p:spPr>
          <a:xfrm flipV="1">
            <a:off x="10556765" y="3532664"/>
            <a:ext cx="236306" cy="14398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de-DE" sz="1600"/>
          </a:p>
        </p:txBody>
      </p:sp>
      <p:sp>
        <p:nvSpPr>
          <p:cNvPr id="27" name="Textfeld 26">
            <a:extLst>
              <a:ext uri="{FF2B5EF4-FFF2-40B4-BE49-F238E27FC236}">
                <a16:creationId xmlns:a16="http://schemas.microsoft.com/office/drawing/2014/main" id="{36E2C4D3-8A49-D61F-218E-DBE504C221CA}"/>
              </a:ext>
            </a:extLst>
          </p:cNvPr>
          <p:cNvSpPr txBox="1"/>
          <p:nvPr/>
        </p:nvSpPr>
        <p:spPr>
          <a:xfrm>
            <a:off x="9671646" y="3781104"/>
            <a:ext cx="1772666" cy="861774"/>
          </a:xfrm>
          <a:prstGeom prst="rect">
            <a:avLst/>
          </a:prstGeom>
          <a:noFill/>
        </p:spPr>
        <p:txBody>
          <a:bodyPr wrap="square" lIns="0" tIns="0" rIns="0" bIns="0" rtlCol="0">
            <a:noAutofit/>
          </a:bodyPr>
          <a:lstStyle/>
          <a:p>
            <a:pPr algn="l"/>
            <a:r>
              <a:rPr lang="de-DE" sz="1400" dirty="0"/>
              <a:t>Fünfte </a:t>
            </a:r>
            <a:r>
              <a:rPr lang="de-DE" sz="1400" dirty="0" err="1"/>
              <a:t>Textbox</a:t>
            </a:r>
            <a:endParaRPr lang="de-DE" sz="1400" dirty="0"/>
          </a:p>
        </p:txBody>
      </p:sp>
      <p:sp>
        <p:nvSpPr>
          <p:cNvPr id="8" name="Fußzeilenplatzhalter 7">
            <a:extLst>
              <a:ext uri="{FF2B5EF4-FFF2-40B4-BE49-F238E27FC236}">
                <a16:creationId xmlns:a16="http://schemas.microsoft.com/office/drawing/2014/main" id="{CC33F961-0B22-EE8D-CE67-AE2B08E60648}"/>
              </a:ext>
            </a:extLst>
          </p:cNvPr>
          <p:cNvSpPr>
            <a:spLocks noGrp="1"/>
          </p:cNvSpPr>
          <p:nvPr>
            <p:ph type="ftr" sz="quarter" idx="10"/>
          </p:nvPr>
        </p:nvSpPr>
        <p:spPr bwMode="gray">
          <a:xfrm>
            <a:off x="1271954" y="6443762"/>
            <a:ext cx="4968501" cy="153888"/>
          </a:xfrm>
        </p:spPr>
        <p:txBody>
          <a:bodyPr/>
          <a:lstStyle/>
          <a:p>
            <a:r>
              <a:rPr lang="de-DE"/>
              <a:t>© msg systems ag | Titel einfügen | 2024</a:t>
            </a:r>
          </a:p>
        </p:txBody>
      </p:sp>
      <p:sp>
        <p:nvSpPr>
          <p:cNvPr id="9" name="Foliennummernplatzhalter 8">
            <a:extLst>
              <a:ext uri="{FF2B5EF4-FFF2-40B4-BE49-F238E27FC236}">
                <a16:creationId xmlns:a16="http://schemas.microsoft.com/office/drawing/2014/main" id="{78813524-0183-57AF-843E-134AF118D095}"/>
              </a:ext>
            </a:extLst>
          </p:cNvPr>
          <p:cNvSpPr>
            <a:spLocks noGrp="1"/>
          </p:cNvSpPr>
          <p:nvPr>
            <p:ph type="sldNum" sz="quarter" idx="11"/>
          </p:nvPr>
        </p:nvSpPr>
        <p:spPr bwMode="gray">
          <a:xfrm>
            <a:off x="623888" y="6443762"/>
            <a:ext cx="431620" cy="153888"/>
          </a:xfrm>
        </p:spPr>
        <p:txBody>
          <a:bodyPr/>
          <a:lstStyle/>
          <a:p>
            <a:fld id="{1FBD72F1-A42A-46B0-A7F8-CE6A9835826C}" type="slidenum">
              <a:rPr lang="de-DE" smtClean="0"/>
              <a:pPr/>
              <a:t>38</a:t>
            </a:fld>
            <a:endParaRPr lang="de-DE"/>
          </a:p>
        </p:txBody>
      </p:sp>
    </p:spTree>
    <p:extLst>
      <p:ext uri="{BB962C8B-B14F-4D97-AF65-F5344CB8AC3E}">
        <p14:creationId xmlns:p14="http://schemas.microsoft.com/office/powerpoint/2010/main" val="355704633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DE877F5B-02E8-641B-7F29-8966D715C481}"/>
              </a:ext>
            </a:extLst>
          </p:cNvPr>
          <p:cNvGraphicFramePr>
            <a:graphicFrameLocks noChangeAspect="1"/>
          </p:cNvGraphicFramePr>
          <p:nvPr>
            <p:custDataLst>
              <p:tags r:id="rId1"/>
            </p:custDataLst>
            <p:extLst>
              <p:ext uri="{D42A27DB-BD31-4B8C-83A1-F6EECF244321}">
                <p14:modId xmlns:p14="http://schemas.microsoft.com/office/powerpoint/2010/main" val="13920229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4" imgW="306" imgH="306" progId="TCLayout.ActiveDocument.1">
                  <p:embed/>
                </p:oleObj>
              </mc:Choice>
              <mc:Fallback>
                <p:oleObj name="think-cell Folie" r:id="rId4" imgW="306" imgH="306" progId="TCLayout.ActiveDocument.1">
                  <p:embed/>
                  <p:pic>
                    <p:nvPicPr>
                      <p:cNvPr id="6" name="think-cell data - do not delete" hidden="1">
                        <a:extLst>
                          <a:ext uri="{FF2B5EF4-FFF2-40B4-BE49-F238E27FC236}">
                            <a16:creationId xmlns:a16="http://schemas.microsoft.com/office/drawing/2014/main" id="{DE877F5B-02E8-641B-7F29-8966D715C48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Textplatzhalter 3">
            <a:extLst>
              <a:ext uri="{FF2B5EF4-FFF2-40B4-BE49-F238E27FC236}">
                <a16:creationId xmlns:a16="http://schemas.microsoft.com/office/drawing/2014/main" id="{B686B6AE-D2ED-282D-4535-F3AEA49CD3F2}"/>
              </a:ext>
            </a:extLst>
          </p:cNvPr>
          <p:cNvSpPr>
            <a:spLocks noGrp="1"/>
          </p:cNvSpPr>
          <p:nvPr>
            <p:ph type="body" sz="quarter" idx="12"/>
          </p:nvPr>
        </p:nvSpPr>
        <p:spPr bwMode="gray">
          <a:xfrm>
            <a:off x="623888" y="296863"/>
            <a:ext cx="9488833" cy="169277"/>
          </a:xfrm>
        </p:spPr>
        <p:txBody>
          <a:bodyPr/>
          <a:lstStyle/>
          <a:p>
            <a:r>
              <a:rPr lang="de-DE"/>
              <a:t>Optionaler Subtitle</a:t>
            </a:r>
          </a:p>
        </p:txBody>
      </p:sp>
      <p:sp>
        <p:nvSpPr>
          <p:cNvPr id="2" name="Titel 1">
            <a:extLst>
              <a:ext uri="{FF2B5EF4-FFF2-40B4-BE49-F238E27FC236}">
                <a16:creationId xmlns:a16="http://schemas.microsoft.com/office/drawing/2014/main" id="{F4E3A5DE-4C9C-3C14-E46A-DEC78251D249}"/>
              </a:ext>
            </a:extLst>
          </p:cNvPr>
          <p:cNvSpPr>
            <a:spLocks noGrp="1"/>
          </p:cNvSpPr>
          <p:nvPr>
            <p:ph type="title"/>
          </p:nvPr>
        </p:nvSpPr>
        <p:spPr bwMode="gray">
          <a:xfrm>
            <a:off x="623888" y="620713"/>
            <a:ext cx="9488833" cy="738664"/>
          </a:xfrm>
        </p:spPr>
        <p:txBody>
          <a:bodyPr vert="horz"/>
          <a:lstStyle/>
          <a:p>
            <a:r>
              <a:rPr lang="de-DE" dirty="0"/>
              <a:t>Ich bin eine Headline, in welcher manche wichtigen</a:t>
            </a:r>
            <a:br>
              <a:rPr lang="de-DE" dirty="0"/>
            </a:br>
            <a:r>
              <a:rPr lang="de-DE" dirty="0"/>
              <a:t>Begriffe auch </a:t>
            </a:r>
            <a:r>
              <a:rPr lang="de-DE" b="1" dirty="0">
                <a:latin typeface="+mj-lt"/>
              </a:rPr>
              <a:t>fett geschrieben </a:t>
            </a:r>
            <a:r>
              <a:rPr lang="de-DE" dirty="0"/>
              <a:t>werden können.</a:t>
            </a:r>
          </a:p>
        </p:txBody>
      </p:sp>
      <p:sp>
        <p:nvSpPr>
          <p:cNvPr id="17" name="Textfeld 16" descr="Aufzählung von 6 Themen mit absteigenden Ziffern von oben nach unten. Punkt 6.">
            <a:extLst>
              <a:ext uri="{FF2B5EF4-FFF2-40B4-BE49-F238E27FC236}">
                <a16:creationId xmlns:a16="http://schemas.microsoft.com/office/drawing/2014/main" id="{63816DCD-ABFE-4C03-D561-B724529C214F}"/>
              </a:ext>
            </a:extLst>
          </p:cNvPr>
          <p:cNvSpPr txBox="1"/>
          <p:nvPr/>
        </p:nvSpPr>
        <p:spPr>
          <a:xfrm>
            <a:off x="623889" y="1993135"/>
            <a:ext cx="670656" cy="492443"/>
          </a:xfrm>
          <a:prstGeom prst="rect">
            <a:avLst/>
          </a:prstGeom>
          <a:noFill/>
        </p:spPr>
        <p:txBody>
          <a:bodyPr wrap="square" lIns="0" tIns="0" rIns="0" bIns="0" rtlCol="0" anchor="ctr">
            <a:noAutofit/>
          </a:bodyPr>
          <a:lstStyle/>
          <a:p>
            <a:pPr algn="l"/>
            <a:r>
              <a:rPr lang="de-DE" sz="3200" b="1" dirty="0">
                <a:solidFill>
                  <a:schemeClr val="accent1"/>
                </a:solidFill>
                <a:latin typeface="+mj-lt"/>
              </a:rPr>
              <a:t>06</a:t>
            </a:r>
          </a:p>
        </p:txBody>
      </p:sp>
      <p:sp>
        <p:nvSpPr>
          <p:cNvPr id="43" name="Textfeld 42">
            <a:extLst>
              <a:ext uri="{FF2B5EF4-FFF2-40B4-BE49-F238E27FC236}">
                <a16:creationId xmlns:a16="http://schemas.microsoft.com/office/drawing/2014/main" id="{215B0719-FCF7-1EA0-1257-1F57F462D3C4}"/>
              </a:ext>
            </a:extLst>
          </p:cNvPr>
          <p:cNvSpPr txBox="1">
            <a:spLocks/>
          </p:cNvSpPr>
          <p:nvPr/>
        </p:nvSpPr>
        <p:spPr>
          <a:xfrm>
            <a:off x="1459894" y="1993131"/>
            <a:ext cx="8115620" cy="492443"/>
          </a:xfrm>
          <a:prstGeom prst="rect">
            <a:avLst/>
          </a:prstGeom>
          <a:noFill/>
        </p:spPr>
        <p:txBody>
          <a:bodyPr wrap="square" lIns="0" tIns="0" rIns="0" bIns="0" rtlCol="0" anchor="ctr">
            <a:noAutofit/>
          </a:bodyPr>
          <a:lstStyle/>
          <a:p>
            <a:pPr algn="l"/>
            <a:r>
              <a:rPr lang="de-DE" sz="1400" b="1" dirty="0">
                <a:latin typeface="+mj-lt"/>
              </a:rPr>
              <a:t>Beispieltext 6</a:t>
            </a:r>
            <a:br>
              <a:rPr lang="de-DE" sz="1400" dirty="0"/>
            </a:br>
            <a:r>
              <a:rPr lang="de-DE" sz="1400" dirty="0"/>
              <a:t>mit zweiter Zeile</a:t>
            </a:r>
          </a:p>
        </p:txBody>
      </p:sp>
      <p:cxnSp>
        <p:nvCxnSpPr>
          <p:cNvPr id="45" name="Gerader Verbinder 44">
            <a:extLst>
              <a:ext uri="{FF2B5EF4-FFF2-40B4-BE49-F238E27FC236}">
                <a16:creationId xmlns:a16="http://schemas.microsoft.com/office/drawing/2014/main" id="{CB7CE95A-AAD7-29E7-FFC8-912E846DB947}"/>
              </a:ext>
            </a:extLst>
          </p:cNvPr>
          <p:cNvCxnSpPr>
            <a:cxnSpLocks/>
          </p:cNvCxnSpPr>
          <p:nvPr/>
        </p:nvCxnSpPr>
        <p:spPr>
          <a:xfrm>
            <a:off x="1459894" y="2588674"/>
            <a:ext cx="8115620" cy="0"/>
          </a:xfrm>
          <a:prstGeom prst="line">
            <a:avLst/>
          </a:prstGeom>
          <a:ln w="9525">
            <a:solidFill>
              <a:schemeClr val="bg2"/>
            </a:solidFill>
          </a:ln>
        </p:spPr>
        <p:style>
          <a:lnRef idx="1">
            <a:schemeClr val="accent1"/>
          </a:lnRef>
          <a:fillRef idx="0">
            <a:schemeClr val="accent1"/>
          </a:fillRef>
          <a:effectRef idx="0">
            <a:schemeClr val="accent1"/>
          </a:effectRef>
          <a:fontRef idx="minor">
            <a:schemeClr val="tx1"/>
          </a:fontRef>
        </p:style>
      </p:cxnSp>
      <p:sp>
        <p:nvSpPr>
          <p:cNvPr id="16" name="Textfeld 15">
            <a:extLst>
              <a:ext uri="{FF2B5EF4-FFF2-40B4-BE49-F238E27FC236}">
                <a16:creationId xmlns:a16="http://schemas.microsoft.com/office/drawing/2014/main" id="{30C667FE-AD28-7269-84DD-C39417251BD6}"/>
              </a:ext>
            </a:extLst>
          </p:cNvPr>
          <p:cNvSpPr txBox="1"/>
          <p:nvPr/>
        </p:nvSpPr>
        <p:spPr>
          <a:xfrm>
            <a:off x="623889" y="2691777"/>
            <a:ext cx="670656" cy="492443"/>
          </a:xfrm>
          <a:prstGeom prst="rect">
            <a:avLst/>
          </a:prstGeom>
          <a:noFill/>
        </p:spPr>
        <p:txBody>
          <a:bodyPr wrap="square" lIns="0" tIns="0" rIns="0" bIns="0" rtlCol="0" anchor="ctr">
            <a:noAutofit/>
          </a:bodyPr>
          <a:lstStyle/>
          <a:p>
            <a:pPr algn="l"/>
            <a:r>
              <a:rPr lang="de-DE" sz="3200" b="1" dirty="0">
                <a:solidFill>
                  <a:schemeClr val="accent1"/>
                </a:solidFill>
                <a:latin typeface="+mj-lt"/>
              </a:rPr>
              <a:t>05</a:t>
            </a:r>
          </a:p>
        </p:txBody>
      </p:sp>
      <p:sp>
        <p:nvSpPr>
          <p:cNvPr id="42" name="Textfeld 41">
            <a:extLst>
              <a:ext uri="{FF2B5EF4-FFF2-40B4-BE49-F238E27FC236}">
                <a16:creationId xmlns:a16="http://schemas.microsoft.com/office/drawing/2014/main" id="{1AF29069-9A0D-590D-555A-F456C52AD3DD}"/>
              </a:ext>
            </a:extLst>
          </p:cNvPr>
          <p:cNvSpPr txBox="1">
            <a:spLocks/>
          </p:cNvSpPr>
          <p:nvPr/>
        </p:nvSpPr>
        <p:spPr>
          <a:xfrm>
            <a:off x="1459894" y="2691774"/>
            <a:ext cx="8115620" cy="492443"/>
          </a:xfrm>
          <a:prstGeom prst="rect">
            <a:avLst/>
          </a:prstGeom>
          <a:noFill/>
        </p:spPr>
        <p:txBody>
          <a:bodyPr wrap="square" lIns="0" tIns="0" rIns="0" bIns="0" rtlCol="0" anchor="ctr">
            <a:noAutofit/>
          </a:bodyPr>
          <a:lstStyle/>
          <a:p>
            <a:pPr algn="l"/>
            <a:r>
              <a:rPr lang="de-DE" sz="1400" b="1" dirty="0">
                <a:latin typeface="+mj-lt"/>
              </a:rPr>
              <a:t>Beispieltext 5</a:t>
            </a:r>
            <a:br>
              <a:rPr lang="de-DE" sz="1400" dirty="0"/>
            </a:br>
            <a:r>
              <a:rPr lang="de-DE" sz="1400" dirty="0"/>
              <a:t>mit zweiter Zeile</a:t>
            </a:r>
          </a:p>
        </p:txBody>
      </p:sp>
      <p:cxnSp>
        <p:nvCxnSpPr>
          <p:cNvPr id="47" name="Gerader Verbinder 46">
            <a:extLst>
              <a:ext uri="{FF2B5EF4-FFF2-40B4-BE49-F238E27FC236}">
                <a16:creationId xmlns:a16="http://schemas.microsoft.com/office/drawing/2014/main" id="{406C52C2-1F8F-8940-2C12-689EB1DBA967}"/>
              </a:ext>
            </a:extLst>
          </p:cNvPr>
          <p:cNvCxnSpPr>
            <a:cxnSpLocks/>
          </p:cNvCxnSpPr>
          <p:nvPr/>
        </p:nvCxnSpPr>
        <p:spPr>
          <a:xfrm>
            <a:off x="1459894" y="3287317"/>
            <a:ext cx="8115620" cy="0"/>
          </a:xfrm>
          <a:prstGeom prst="line">
            <a:avLst/>
          </a:prstGeom>
          <a:ln w="9525">
            <a:solidFill>
              <a:schemeClr val="bg2"/>
            </a:solidFill>
          </a:ln>
        </p:spPr>
        <p:style>
          <a:lnRef idx="1">
            <a:schemeClr val="accent1"/>
          </a:lnRef>
          <a:fillRef idx="0">
            <a:schemeClr val="accent1"/>
          </a:fillRef>
          <a:effectRef idx="0">
            <a:schemeClr val="accent1"/>
          </a:effectRef>
          <a:fontRef idx="minor">
            <a:schemeClr val="tx1"/>
          </a:fontRef>
        </p:style>
      </p:cxnSp>
      <p:sp>
        <p:nvSpPr>
          <p:cNvPr id="10" name="Textfeld 9">
            <a:extLst>
              <a:ext uri="{FF2B5EF4-FFF2-40B4-BE49-F238E27FC236}">
                <a16:creationId xmlns:a16="http://schemas.microsoft.com/office/drawing/2014/main" id="{8E9E8E01-268B-B9E8-FF9A-2BE1031B2BEF}"/>
              </a:ext>
            </a:extLst>
          </p:cNvPr>
          <p:cNvSpPr txBox="1"/>
          <p:nvPr/>
        </p:nvSpPr>
        <p:spPr>
          <a:xfrm>
            <a:off x="623889" y="3390419"/>
            <a:ext cx="670656" cy="492443"/>
          </a:xfrm>
          <a:prstGeom prst="rect">
            <a:avLst/>
          </a:prstGeom>
          <a:noFill/>
        </p:spPr>
        <p:txBody>
          <a:bodyPr wrap="square" lIns="0" tIns="0" rIns="0" bIns="0" rtlCol="0" anchor="ctr">
            <a:noAutofit/>
          </a:bodyPr>
          <a:lstStyle/>
          <a:p>
            <a:pPr algn="l"/>
            <a:r>
              <a:rPr lang="de-DE" sz="3200" b="1" dirty="0">
                <a:solidFill>
                  <a:schemeClr val="accent1"/>
                </a:solidFill>
                <a:latin typeface="+mj-lt"/>
              </a:rPr>
              <a:t>04</a:t>
            </a:r>
          </a:p>
        </p:txBody>
      </p:sp>
      <p:sp>
        <p:nvSpPr>
          <p:cNvPr id="41" name="Textfeld 40">
            <a:extLst>
              <a:ext uri="{FF2B5EF4-FFF2-40B4-BE49-F238E27FC236}">
                <a16:creationId xmlns:a16="http://schemas.microsoft.com/office/drawing/2014/main" id="{68BA1248-B825-8F95-19FD-1927A3E2701E}"/>
              </a:ext>
            </a:extLst>
          </p:cNvPr>
          <p:cNvSpPr txBox="1">
            <a:spLocks/>
          </p:cNvSpPr>
          <p:nvPr/>
        </p:nvSpPr>
        <p:spPr>
          <a:xfrm>
            <a:off x="1459894" y="3390417"/>
            <a:ext cx="8115620" cy="492443"/>
          </a:xfrm>
          <a:prstGeom prst="rect">
            <a:avLst/>
          </a:prstGeom>
          <a:noFill/>
        </p:spPr>
        <p:txBody>
          <a:bodyPr wrap="square" lIns="0" tIns="0" rIns="0" bIns="0" rtlCol="0" anchor="ctr">
            <a:noAutofit/>
          </a:bodyPr>
          <a:lstStyle/>
          <a:p>
            <a:pPr algn="l"/>
            <a:r>
              <a:rPr lang="de-DE" sz="1400" b="1" dirty="0">
                <a:latin typeface="+mj-lt"/>
              </a:rPr>
              <a:t>Beispieltext 4</a:t>
            </a:r>
            <a:br>
              <a:rPr lang="de-DE" sz="1400" dirty="0"/>
            </a:br>
            <a:r>
              <a:rPr lang="de-DE" sz="1400" dirty="0"/>
              <a:t>mit zweiter Zeile</a:t>
            </a:r>
          </a:p>
        </p:txBody>
      </p:sp>
      <p:cxnSp>
        <p:nvCxnSpPr>
          <p:cNvPr id="48" name="Gerader Verbinder 47">
            <a:extLst>
              <a:ext uri="{FF2B5EF4-FFF2-40B4-BE49-F238E27FC236}">
                <a16:creationId xmlns:a16="http://schemas.microsoft.com/office/drawing/2014/main" id="{164D4F16-90F9-F927-4E03-1CDB03ADBE7A}"/>
              </a:ext>
            </a:extLst>
          </p:cNvPr>
          <p:cNvCxnSpPr>
            <a:cxnSpLocks/>
          </p:cNvCxnSpPr>
          <p:nvPr/>
        </p:nvCxnSpPr>
        <p:spPr>
          <a:xfrm>
            <a:off x="1459894" y="3985960"/>
            <a:ext cx="8115620" cy="0"/>
          </a:xfrm>
          <a:prstGeom prst="line">
            <a:avLst/>
          </a:prstGeom>
          <a:ln w="9525">
            <a:solidFill>
              <a:schemeClr val="bg2"/>
            </a:solidFill>
          </a:ln>
        </p:spPr>
        <p:style>
          <a:lnRef idx="1">
            <a:schemeClr val="accent1"/>
          </a:lnRef>
          <a:fillRef idx="0">
            <a:schemeClr val="accent1"/>
          </a:fillRef>
          <a:effectRef idx="0">
            <a:schemeClr val="accent1"/>
          </a:effectRef>
          <a:fontRef idx="minor">
            <a:schemeClr val="tx1"/>
          </a:fontRef>
        </p:style>
      </p:cxnSp>
      <p:sp>
        <p:nvSpPr>
          <p:cNvPr id="7" name="Textfeld 6">
            <a:extLst>
              <a:ext uri="{FF2B5EF4-FFF2-40B4-BE49-F238E27FC236}">
                <a16:creationId xmlns:a16="http://schemas.microsoft.com/office/drawing/2014/main" id="{DFA91B33-F6B6-468B-078E-EEC5D4275504}"/>
              </a:ext>
            </a:extLst>
          </p:cNvPr>
          <p:cNvSpPr txBox="1"/>
          <p:nvPr/>
        </p:nvSpPr>
        <p:spPr>
          <a:xfrm>
            <a:off x="623889" y="4089061"/>
            <a:ext cx="670656" cy="492443"/>
          </a:xfrm>
          <a:prstGeom prst="rect">
            <a:avLst/>
          </a:prstGeom>
          <a:noFill/>
        </p:spPr>
        <p:txBody>
          <a:bodyPr wrap="square" lIns="0" tIns="0" rIns="0" bIns="0" rtlCol="0" anchor="ctr">
            <a:noAutofit/>
          </a:bodyPr>
          <a:lstStyle/>
          <a:p>
            <a:pPr algn="l"/>
            <a:r>
              <a:rPr lang="de-DE" sz="3200" b="1" dirty="0">
                <a:solidFill>
                  <a:schemeClr val="accent1"/>
                </a:solidFill>
                <a:latin typeface="+mj-lt"/>
              </a:rPr>
              <a:t>03</a:t>
            </a:r>
          </a:p>
        </p:txBody>
      </p:sp>
      <p:sp>
        <p:nvSpPr>
          <p:cNvPr id="40" name="Textfeld 39">
            <a:extLst>
              <a:ext uri="{FF2B5EF4-FFF2-40B4-BE49-F238E27FC236}">
                <a16:creationId xmlns:a16="http://schemas.microsoft.com/office/drawing/2014/main" id="{C73A98A1-8BC3-BD48-1A6C-8E03366B9F6C}"/>
              </a:ext>
            </a:extLst>
          </p:cNvPr>
          <p:cNvSpPr txBox="1">
            <a:spLocks/>
          </p:cNvSpPr>
          <p:nvPr/>
        </p:nvSpPr>
        <p:spPr>
          <a:xfrm>
            <a:off x="1459894" y="4089060"/>
            <a:ext cx="8115620" cy="492443"/>
          </a:xfrm>
          <a:prstGeom prst="rect">
            <a:avLst/>
          </a:prstGeom>
          <a:noFill/>
        </p:spPr>
        <p:txBody>
          <a:bodyPr wrap="square" lIns="0" tIns="0" rIns="0" bIns="0" rtlCol="0" anchor="ctr">
            <a:noAutofit/>
          </a:bodyPr>
          <a:lstStyle/>
          <a:p>
            <a:pPr algn="l"/>
            <a:r>
              <a:rPr lang="de-DE" sz="1400" b="1" dirty="0">
                <a:latin typeface="+mj-lt"/>
              </a:rPr>
              <a:t>Beispieltext 3</a:t>
            </a:r>
            <a:br>
              <a:rPr lang="de-DE" sz="1400" dirty="0"/>
            </a:br>
            <a:r>
              <a:rPr lang="de-DE" sz="1400" dirty="0"/>
              <a:t>mit zweiter Zeile</a:t>
            </a:r>
          </a:p>
        </p:txBody>
      </p:sp>
      <p:cxnSp>
        <p:nvCxnSpPr>
          <p:cNvPr id="49" name="Gerader Verbinder 48">
            <a:extLst>
              <a:ext uri="{FF2B5EF4-FFF2-40B4-BE49-F238E27FC236}">
                <a16:creationId xmlns:a16="http://schemas.microsoft.com/office/drawing/2014/main" id="{D7CA742B-BC55-368E-717B-1A9FD0F9883F}"/>
              </a:ext>
            </a:extLst>
          </p:cNvPr>
          <p:cNvCxnSpPr>
            <a:cxnSpLocks/>
          </p:cNvCxnSpPr>
          <p:nvPr/>
        </p:nvCxnSpPr>
        <p:spPr>
          <a:xfrm>
            <a:off x="1459894" y="4684603"/>
            <a:ext cx="8115620" cy="0"/>
          </a:xfrm>
          <a:prstGeom prst="line">
            <a:avLst/>
          </a:prstGeom>
          <a:ln w="9525">
            <a:solidFill>
              <a:schemeClr val="bg2"/>
            </a:solidFill>
          </a:ln>
        </p:spPr>
        <p:style>
          <a:lnRef idx="1">
            <a:schemeClr val="accent1"/>
          </a:lnRef>
          <a:fillRef idx="0">
            <a:schemeClr val="accent1"/>
          </a:fillRef>
          <a:effectRef idx="0">
            <a:schemeClr val="accent1"/>
          </a:effectRef>
          <a:fontRef idx="minor">
            <a:schemeClr val="tx1"/>
          </a:fontRef>
        </p:style>
      </p:cxnSp>
      <p:sp>
        <p:nvSpPr>
          <p:cNvPr id="5" name="Textfeld 4">
            <a:extLst>
              <a:ext uri="{FF2B5EF4-FFF2-40B4-BE49-F238E27FC236}">
                <a16:creationId xmlns:a16="http://schemas.microsoft.com/office/drawing/2014/main" id="{E1368EDE-F01E-F295-BE84-2CE97FDCB0E4}"/>
              </a:ext>
            </a:extLst>
          </p:cNvPr>
          <p:cNvSpPr txBox="1"/>
          <p:nvPr/>
        </p:nvSpPr>
        <p:spPr>
          <a:xfrm>
            <a:off x="623889" y="4787703"/>
            <a:ext cx="670656" cy="492443"/>
          </a:xfrm>
          <a:prstGeom prst="rect">
            <a:avLst/>
          </a:prstGeom>
          <a:noFill/>
        </p:spPr>
        <p:txBody>
          <a:bodyPr wrap="square" lIns="0" tIns="0" rIns="0" bIns="0" rtlCol="0" anchor="ctr">
            <a:noAutofit/>
          </a:bodyPr>
          <a:lstStyle/>
          <a:p>
            <a:pPr algn="l"/>
            <a:r>
              <a:rPr lang="de-DE" sz="3200" b="1" dirty="0">
                <a:solidFill>
                  <a:schemeClr val="accent1"/>
                </a:solidFill>
                <a:latin typeface="+mj-lt"/>
              </a:rPr>
              <a:t>02</a:t>
            </a:r>
          </a:p>
        </p:txBody>
      </p:sp>
      <p:sp>
        <p:nvSpPr>
          <p:cNvPr id="39" name="Textfeld 38">
            <a:extLst>
              <a:ext uri="{FF2B5EF4-FFF2-40B4-BE49-F238E27FC236}">
                <a16:creationId xmlns:a16="http://schemas.microsoft.com/office/drawing/2014/main" id="{2126B9B7-7978-2515-3F5A-FC0982ED6229}"/>
              </a:ext>
            </a:extLst>
          </p:cNvPr>
          <p:cNvSpPr txBox="1">
            <a:spLocks/>
          </p:cNvSpPr>
          <p:nvPr/>
        </p:nvSpPr>
        <p:spPr>
          <a:xfrm>
            <a:off x="1459894" y="4787703"/>
            <a:ext cx="8115620" cy="492443"/>
          </a:xfrm>
          <a:prstGeom prst="rect">
            <a:avLst/>
          </a:prstGeom>
          <a:noFill/>
        </p:spPr>
        <p:txBody>
          <a:bodyPr wrap="square" lIns="0" tIns="0" rIns="0" bIns="0" rtlCol="0" anchor="ctr">
            <a:noAutofit/>
          </a:bodyPr>
          <a:lstStyle/>
          <a:p>
            <a:pPr algn="l"/>
            <a:r>
              <a:rPr lang="de-DE" sz="1400" b="1" dirty="0">
                <a:latin typeface="+mj-lt"/>
              </a:rPr>
              <a:t>Beispieltext 2</a:t>
            </a:r>
            <a:br>
              <a:rPr lang="de-DE" sz="1400" dirty="0"/>
            </a:br>
            <a:r>
              <a:rPr lang="de-DE" sz="1400" dirty="0"/>
              <a:t>mit zweiter Zeile</a:t>
            </a:r>
          </a:p>
        </p:txBody>
      </p:sp>
      <p:cxnSp>
        <p:nvCxnSpPr>
          <p:cNvPr id="50" name="Gerader Verbinder 49">
            <a:extLst>
              <a:ext uri="{FF2B5EF4-FFF2-40B4-BE49-F238E27FC236}">
                <a16:creationId xmlns:a16="http://schemas.microsoft.com/office/drawing/2014/main" id="{FFC6C28D-AF2B-8389-8486-A8354482C5A8}"/>
              </a:ext>
            </a:extLst>
          </p:cNvPr>
          <p:cNvCxnSpPr>
            <a:cxnSpLocks/>
          </p:cNvCxnSpPr>
          <p:nvPr/>
        </p:nvCxnSpPr>
        <p:spPr>
          <a:xfrm>
            <a:off x="1459894" y="5383246"/>
            <a:ext cx="8115620" cy="0"/>
          </a:xfrm>
          <a:prstGeom prst="line">
            <a:avLst/>
          </a:prstGeom>
          <a:ln w="9525">
            <a:solidFill>
              <a:schemeClr val="bg2"/>
            </a:solidFill>
          </a:ln>
        </p:spPr>
        <p:style>
          <a:lnRef idx="1">
            <a:schemeClr val="accent1"/>
          </a:lnRef>
          <a:fillRef idx="0">
            <a:schemeClr val="accent1"/>
          </a:fillRef>
          <a:effectRef idx="0">
            <a:schemeClr val="accent1"/>
          </a:effectRef>
          <a:fontRef idx="minor">
            <a:schemeClr val="tx1"/>
          </a:fontRef>
        </p:style>
      </p:cxnSp>
      <p:sp>
        <p:nvSpPr>
          <p:cNvPr id="3" name="Textfeld 2">
            <a:extLst>
              <a:ext uri="{FF2B5EF4-FFF2-40B4-BE49-F238E27FC236}">
                <a16:creationId xmlns:a16="http://schemas.microsoft.com/office/drawing/2014/main" id="{0FC7AD93-D433-0436-4AAC-4E062AD806EF}"/>
              </a:ext>
            </a:extLst>
          </p:cNvPr>
          <p:cNvSpPr txBox="1">
            <a:spLocks/>
          </p:cNvSpPr>
          <p:nvPr/>
        </p:nvSpPr>
        <p:spPr>
          <a:xfrm>
            <a:off x="623889" y="5486345"/>
            <a:ext cx="670656" cy="492443"/>
          </a:xfrm>
          <a:prstGeom prst="rect">
            <a:avLst/>
          </a:prstGeom>
          <a:noFill/>
        </p:spPr>
        <p:txBody>
          <a:bodyPr wrap="square" lIns="0" tIns="0" rIns="0" bIns="0" rtlCol="0" anchor="ctr">
            <a:noAutofit/>
          </a:bodyPr>
          <a:lstStyle/>
          <a:p>
            <a:pPr algn="l"/>
            <a:r>
              <a:rPr lang="de-DE" sz="3200" b="1" dirty="0">
                <a:solidFill>
                  <a:schemeClr val="accent1"/>
                </a:solidFill>
                <a:latin typeface="+mj-lt"/>
              </a:rPr>
              <a:t>01</a:t>
            </a:r>
          </a:p>
        </p:txBody>
      </p:sp>
      <p:sp>
        <p:nvSpPr>
          <p:cNvPr id="38" name="Textfeld 37">
            <a:extLst>
              <a:ext uri="{FF2B5EF4-FFF2-40B4-BE49-F238E27FC236}">
                <a16:creationId xmlns:a16="http://schemas.microsoft.com/office/drawing/2014/main" id="{DA082D6B-79D6-82AD-089E-3C6EC2EAD787}"/>
              </a:ext>
            </a:extLst>
          </p:cNvPr>
          <p:cNvSpPr txBox="1">
            <a:spLocks/>
          </p:cNvSpPr>
          <p:nvPr/>
        </p:nvSpPr>
        <p:spPr>
          <a:xfrm>
            <a:off x="1459894" y="5486346"/>
            <a:ext cx="8115620" cy="492443"/>
          </a:xfrm>
          <a:prstGeom prst="rect">
            <a:avLst/>
          </a:prstGeom>
          <a:noFill/>
        </p:spPr>
        <p:txBody>
          <a:bodyPr wrap="square" lIns="0" tIns="0" rIns="0" bIns="0" rtlCol="0" anchor="ctr">
            <a:noAutofit/>
          </a:bodyPr>
          <a:lstStyle/>
          <a:p>
            <a:pPr algn="l"/>
            <a:r>
              <a:rPr lang="de-DE" sz="1400" b="1" dirty="0">
                <a:latin typeface="+mj-lt"/>
              </a:rPr>
              <a:t>Beispieltext 1</a:t>
            </a:r>
            <a:br>
              <a:rPr lang="de-DE" sz="1400" dirty="0"/>
            </a:br>
            <a:r>
              <a:rPr lang="de-DE" sz="1400" dirty="0"/>
              <a:t>mit zweiter Zeile</a:t>
            </a:r>
          </a:p>
        </p:txBody>
      </p:sp>
      <p:sp>
        <p:nvSpPr>
          <p:cNvPr id="8" name="Fußzeilenplatzhalter 7">
            <a:extLst>
              <a:ext uri="{FF2B5EF4-FFF2-40B4-BE49-F238E27FC236}">
                <a16:creationId xmlns:a16="http://schemas.microsoft.com/office/drawing/2014/main" id="{CC33F961-0B22-EE8D-CE67-AE2B08E60648}"/>
              </a:ext>
            </a:extLst>
          </p:cNvPr>
          <p:cNvSpPr>
            <a:spLocks noGrp="1"/>
          </p:cNvSpPr>
          <p:nvPr>
            <p:ph type="ftr" sz="quarter" idx="10"/>
          </p:nvPr>
        </p:nvSpPr>
        <p:spPr bwMode="gray">
          <a:xfrm>
            <a:off x="1271954" y="6443762"/>
            <a:ext cx="4968501" cy="153888"/>
          </a:xfrm>
        </p:spPr>
        <p:txBody>
          <a:bodyPr/>
          <a:lstStyle/>
          <a:p>
            <a:r>
              <a:rPr lang="de-DE"/>
              <a:t>© </a:t>
            </a:r>
            <a:r>
              <a:rPr lang="de-DE" err="1"/>
              <a:t>msg</a:t>
            </a:r>
            <a:r>
              <a:rPr lang="de-DE"/>
              <a:t> </a:t>
            </a:r>
            <a:r>
              <a:rPr lang="de-DE" err="1"/>
              <a:t>systems</a:t>
            </a:r>
            <a:r>
              <a:rPr lang="de-DE"/>
              <a:t> </a:t>
            </a:r>
            <a:r>
              <a:rPr lang="de-DE" err="1"/>
              <a:t>ag</a:t>
            </a:r>
            <a:r>
              <a:rPr lang="de-DE"/>
              <a:t> | Titel einfügen | 2024</a:t>
            </a:r>
          </a:p>
        </p:txBody>
      </p:sp>
      <p:sp>
        <p:nvSpPr>
          <p:cNvPr id="9" name="Foliennummernplatzhalter 8">
            <a:extLst>
              <a:ext uri="{FF2B5EF4-FFF2-40B4-BE49-F238E27FC236}">
                <a16:creationId xmlns:a16="http://schemas.microsoft.com/office/drawing/2014/main" id="{78813524-0183-57AF-843E-134AF118D095}"/>
              </a:ext>
            </a:extLst>
          </p:cNvPr>
          <p:cNvSpPr>
            <a:spLocks noGrp="1"/>
          </p:cNvSpPr>
          <p:nvPr>
            <p:ph type="sldNum" sz="quarter" idx="11"/>
          </p:nvPr>
        </p:nvSpPr>
        <p:spPr bwMode="gray">
          <a:xfrm>
            <a:off x="623888" y="6443762"/>
            <a:ext cx="431620" cy="153888"/>
          </a:xfrm>
        </p:spPr>
        <p:txBody>
          <a:bodyPr/>
          <a:lstStyle/>
          <a:p>
            <a:fld id="{1FBD72F1-A42A-46B0-A7F8-CE6A9835826C}" type="slidenum">
              <a:rPr lang="de-DE" smtClean="0"/>
              <a:pPr/>
              <a:t>39</a:t>
            </a:fld>
            <a:endParaRPr lang="de-DE"/>
          </a:p>
        </p:txBody>
      </p:sp>
    </p:spTree>
    <p:extLst>
      <p:ext uri="{BB962C8B-B14F-4D97-AF65-F5344CB8AC3E}">
        <p14:creationId xmlns:p14="http://schemas.microsoft.com/office/powerpoint/2010/main" val="372992911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DE877F5B-02E8-641B-7F29-8966D715C481}"/>
              </a:ext>
            </a:extLst>
          </p:cNvPr>
          <p:cNvGraphicFramePr>
            <a:graphicFrameLocks noChangeAspect="1"/>
          </p:cNvGraphicFramePr>
          <p:nvPr>
            <p:custDataLst>
              <p:tags r:id="rId1"/>
            </p:custDataLst>
            <p:extLst>
              <p:ext uri="{D42A27DB-BD31-4B8C-83A1-F6EECF244321}">
                <p14:modId xmlns:p14="http://schemas.microsoft.com/office/powerpoint/2010/main" val="421193454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4" imgW="306" imgH="306" progId="TCLayout.ActiveDocument.1">
                  <p:embed/>
                </p:oleObj>
              </mc:Choice>
              <mc:Fallback>
                <p:oleObj name="think-cell Folie" r:id="rId4" imgW="306" imgH="306" progId="TCLayout.ActiveDocument.1">
                  <p:embed/>
                  <p:pic>
                    <p:nvPicPr>
                      <p:cNvPr id="6" name="think-cell data - do not delete" hidden="1">
                        <a:extLst>
                          <a:ext uri="{FF2B5EF4-FFF2-40B4-BE49-F238E27FC236}">
                            <a16:creationId xmlns:a16="http://schemas.microsoft.com/office/drawing/2014/main" id="{DE877F5B-02E8-641B-7F29-8966D715C48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Textplatzhalter 3">
            <a:extLst>
              <a:ext uri="{FF2B5EF4-FFF2-40B4-BE49-F238E27FC236}">
                <a16:creationId xmlns:a16="http://schemas.microsoft.com/office/drawing/2014/main" id="{B686B6AE-D2ED-282D-4535-F3AEA49CD3F2}"/>
              </a:ext>
            </a:extLst>
          </p:cNvPr>
          <p:cNvSpPr>
            <a:spLocks noGrp="1"/>
          </p:cNvSpPr>
          <p:nvPr>
            <p:ph type="body" sz="quarter" idx="12"/>
          </p:nvPr>
        </p:nvSpPr>
        <p:spPr bwMode="gray">
          <a:xfrm>
            <a:off x="623888" y="296863"/>
            <a:ext cx="9488833" cy="169277"/>
          </a:xfrm>
        </p:spPr>
        <p:txBody>
          <a:bodyPr/>
          <a:lstStyle/>
          <a:p>
            <a:r>
              <a:rPr lang="de-DE"/>
              <a:t>Optionaler Subtitle</a:t>
            </a:r>
          </a:p>
        </p:txBody>
      </p:sp>
      <p:sp>
        <p:nvSpPr>
          <p:cNvPr id="2" name="Titel 1">
            <a:extLst>
              <a:ext uri="{FF2B5EF4-FFF2-40B4-BE49-F238E27FC236}">
                <a16:creationId xmlns:a16="http://schemas.microsoft.com/office/drawing/2014/main" id="{F4E3A5DE-4C9C-3C14-E46A-DEC78251D249}"/>
              </a:ext>
            </a:extLst>
          </p:cNvPr>
          <p:cNvSpPr>
            <a:spLocks noGrp="1"/>
          </p:cNvSpPr>
          <p:nvPr>
            <p:ph type="title"/>
          </p:nvPr>
        </p:nvSpPr>
        <p:spPr bwMode="gray">
          <a:xfrm>
            <a:off x="623888" y="620713"/>
            <a:ext cx="9488833" cy="738664"/>
          </a:xfrm>
        </p:spPr>
        <p:txBody>
          <a:bodyPr vert="horz"/>
          <a:lstStyle/>
          <a:p>
            <a:r>
              <a:rPr lang="de-DE" dirty="0"/>
              <a:t>Ich bin eine Headline, in welcher manche wichtigen</a:t>
            </a:r>
            <a:br>
              <a:rPr lang="de-DE" dirty="0"/>
            </a:br>
            <a:r>
              <a:rPr lang="de-DE" dirty="0"/>
              <a:t>Begriffe auch </a:t>
            </a:r>
            <a:r>
              <a:rPr lang="de-DE" b="1" dirty="0">
                <a:latin typeface="+mj-lt"/>
              </a:rPr>
              <a:t>fett geschrieben </a:t>
            </a:r>
            <a:r>
              <a:rPr lang="de-DE" dirty="0"/>
              <a:t>werden können.</a:t>
            </a:r>
          </a:p>
        </p:txBody>
      </p:sp>
      <p:sp>
        <p:nvSpPr>
          <p:cNvPr id="12" name="Ellipse 11" descr="In der Mitte der Folie befindet sich eine Grafik mit 4 gleichmäßig angeordneten Kreisen, die einen Kreislauf darstellen. In den Kreisen steht im Uhrzeigersinn Plan, Do, Chack, Act. Von jedem Kreisgeht eine VErbindungslinie mit Erklärtext ab. Dies ist der Plan-Kreis.">
            <a:extLst>
              <a:ext uri="{FF2B5EF4-FFF2-40B4-BE49-F238E27FC236}">
                <a16:creationId xmlns:a16="http://schemas.microsoft.com/office/drawing/2014/main" id="{0EE75B9F-26DF-83C9-DB79-1FF2E94AB2F9}"/>
              </a:ext>
            </a:extLst>
          </p:cNvPr>
          <p:cNvSpPr/>
          <p:nvPr/>
        </p:nvSpPr>
        <p:spPr>
          <a:xfrm>
            <a:off x="5548889" y="2075543"/>
            <a:ext cx="1094221" cy="1094221"/>
          </a:xfrm>
          <a:prstGeom prst="ellipse">
            <a:avLst/>
          </a:prstGeom>
          <a:solidFill>
            <a:schemeClr val="bg1"/>
          </a:solidFill>
          <a:ln w="50800">
            <a:gradFill flip="none" rotWithShape="1">
              <a:gsLst>
                <a:gs pos="0">
                  <a:srgbClr val="1289A8"/>
                </a:gs>
                <a:gs pos="50000">
                  <a:srgbClr val="48D56C"/>
                </a:gs>
                <a:gs pos="100000">
                  <a:srgbClr val="BCEF28"/>
                </a:gs>
              </a:gsLst>
              <a:lin ang="0" scaled="1"/>
              <a:tileRect/>
            </a:grad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de-DE" b="1" dirty="0">
                <a:solidFill>
                  <a:schemeClr val="accent1"/>
                </a:solidFill>
                <a:latin typeface="+mj-lt"/>
              </a:rPr>
              <a:t>Plan</a:t>
            </a:r>
          </a:p>
        </p:txBody>
      </p:sp>
      <p:cxnSp>
        <p:nvCxnSpPr>
          <p:cNvPr id="36" name="Gerader Verbinder 35" descr="Verbindungslinie zum Beispieltext">
            <a:extLst>
              <a:ext uri="{FF2B5EF4-FFF2-40B4-BE49-F238E27FC236}">
                <a16:creationId xmlns:a16="http://schemas.microsoft.com/office/drawing/2014/main" id="{D0DC720C-3109-D25F-8DA5-11FE776D2F03}"/>
              </a:ext>
            </a:extLst>
          </p:cNvPr>
          <p:cNvCxnSpPr>
            <a:cxnSpLocks/>
          </p:cNvCxnSpPr>
          <p:nvPr/>
        </p:nvCxnSpPr>
        <p:spPr>
          <a:xfrm>
            <a:off x="6720115" y="2438400"/>
            <a:ext cx="5136923" cy="0"/>
          </a:xfrm>
          <a:prstGeom prst="line">
            <a:avLst/>
          </a:prstGeom>
          <a:ln w="9525">
            <a:solidFill>
              <a:schemeClr val="bg2"/>
            </a:solidFill>
          </a:ln>
        </p:spPr>
        <p:style>
          <a:lnRef idx="1">
            <a:schemeClr val="accent1"/>
          </a:lnRef>
          <a:fillRef idx="0">
            <a:schemeClr val="accent1"/>
          </a:fillRef>
          <a:effectRef idx="0">
            <a:schemeClr val="accent1"/>
          </a:effectRef>
          <a:fontRef idx="minor">
            <a:schemeClr val="tx1"/>
          </a:fontRef>
        </p:style>
      </p:cxnSp>
      <p:sp>
        <p:nvSpPr>
          <p:cNvPr id="35" name="Textfeld 34">
            <a:extLst>
              <a:ext uri="{FF2B5EF4-FFF2-40B4-BE49-F238E27FC236}">
                <a16:creationId xmlns:a16="http://schemas.microsoft.com/office/drawing/2014/main" id="{85D155F9-62EF-3796-E0D3-DF0E9A4CE7AF}"/>
              </a:ext>
            </a:extLst>
          </p:cNvPr>
          <p:cNvSpPr txBox="1">
            <a:spLocks/>
          </p:cNvSpPr>
          <p:nvPr/>
        </p:nvSpPr>
        <p:spPr>
          <a:xfrm>
            <a:off x="8556507" y="1861749"/>
            <a:ext cx="3300531" cy="492443"/>
          </a:xfrm>
          <a:prstGeom prst="rect">
            <a:avLst/>
          </a:prstGeom>
          <a:noFill/>
        </p:spPr>
        <p:txBody>
          <a:bodyPr wrap="square" lIns="0" tIns="0" rIns="0" bIns="0" rtlCol="0" anchor="ctr">
            <a:noAutofit/>
          </a:bodyPr>
          <a:lstStyle/>
          <a:p>
            <a:pPr algn="l"/>
            <a:r>
              <a:rPr lang="de-DE" sz="1400" b="1" dirty="0">
                <a:latin typeface="+mj-lt"/>
              </a:rPr>
              <a:t>Beispieltext Plan</a:t>
            </a:r>
            <a:br>
              <a:rPr lang="de-DE" sz="1400" dirty="0"/>
            </a:br>
            <a:r>
              <a:rPr lang="de-DE" sz="1400" dirty="0"/>
              <a:t>mit zweiter Zeile</a:t>
            </a:r>
          </a:p>
        </p:txBody>
      </p:sp>
      <p:sp>
        <p:nvSpPr>
          <p:cNvPr id="20" name="Bogen 19" descr="Verbindungspfeil von Plan zu Do">
            <a:extLst>
              <a:ext uri="{FF2B5EF4-FFF2-40B4-BE49-F238E27FC236}">
                <a16:creationId xmlns:a16="http://schemas.microsoft.com/office/drawing/2014/main" id="{8AB6426F-33EA-C3E6-6308-FC17C5049615}"/>
              </a:ext>
            </a:extLst>
          </p:cNvPr>
          <p:cNvSpPr>
            <a:spLocks/>
          </p:cNvSpPr>
          <p:nvPr/>
        </p:nvSpPr>
        <p:spPr>
          <a:xfrm flipH="1">
            <a:off x="4745904" y="2601193"/>
            <a:ext cx="2700190" cy="2700190"/>
          </a:xfrm>
          <a:prstGeom prst="arc">
            <a:avLst>
              <a:gd name="adj1" fmla="val 12470056"/>
              <a:gd name="adj2" fmla="val 14513724"/>
            </a:avLst>
          </a:prstGeom>
          <a:ln w="19050">
            <a:solidFill>
              <a:schemeClr val="tx2"/>
            </a:solidFill>
            <a:headEnd type="triangle" w="lg" len="lg"/>
          </a:ln>
        </p:spPr>
        <p:style>
          <a:lnRef idx="1">
            <a:schemeClr val="accent1"/>
          </a:lnRef>
          <a:fillRef idx="0">
            <a:schemeClr val="accent1"/>
          </a:fillRef>
          <a:effectRef idx="0">
            <a:schemeClr val="accent1"/>
          </a:effectRef>
          <a:fontRef idx="minor">
            <a:schemeClr val="tx1"/>
          </a:fontRef>
        </p:style>
        <p:txBody>
          <a:bodyPr lIns="0" tIns="0" rIns="0" bIns="0" rtlCol="0" anchor="ctr"/>
          <a:lstStyle/>
          <a:p>
            <a:pPr algn="ctr"/>
            <a:endParaRPr lang="de-DE">
              <a:solidFill>
                <a:schemeClr val="accent1"/>
              </a:solidFill>
            </a:endParaRPr>
          </a:p>
        </p:txBody>
      </p:sp>
      <p:sp>
        <p:nvSpPr>
          <p:cNvPr id="14" name="Ellipse 13" descr="Do">
            <a:extLst>
              <a:ext uri="{FF2B5EF4-FFF2-40B4-BE49-F238E27FC236}">
                <a16:creationId xmlns:a16="http://schemas.microsoft.com/office/drawing/2014/main" id="{9BEEF2DD-5A5B-2242-B2E6-94748EC97DF6}"/>
              </a:ext>
            </a:extLst>
          </p:cNvPr>
          <p:cNvSpPr/>
          <p:nvPr/>
        </p:nvSpPr>
        <p:spPr>
          <a:xfrm>
            <a:off x="6877524" y="3404177"/>
            <a:ext cx="1094221" cy="1094221"/>
          </a:xfrm>
          <a:prstGeom prst="ellipse">
            <a:avLst/>
          </a:prstGeom>
          <a:solidFill>
            <a:schemeClr val="bg1"/>
          </a:solidFill>
          <a:ln w="50800">
            <a:gradFill flip="none" rotWithShape="1">
              <a:gsLst>
                <a:gs pos="0">
                  <a:srgbClr val="1289A8"/>
                </a:gs>
                <a:gs pos="50000">
                  <a:srgbClr val="48D56C"/>
                </a:gs>
                <a:gs pos="100000">
                  <a:srgbClr val="BCEF28"/>
                </a:gs>
              </a:gsLst>
              <a:lin ang="0" scaled="1"/>
              <a:tileRect/>
            </a:grad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de-DE" b="1">
                <a:solidFill>
                  <a:schemeClr val="accent1"/>
                </a:solidFill>
                <a:latin typeface="+mj-lt"/>
              </a:rPr>
              <a:t>Do</a:t>
            </a:r>
          </a:p>
        </p:txBody>
      </p:sp>
      <p:cxnSp>
        <p:nvCxnSpPr>
          <p:cNvPr id="31" name="Gerader Verbinder 30" descr="Verbindungslinie zum Beispieltext">
            <a:extLst>
              <a:ext uri="{FF2B5EF4-FFF2-40B4-BE49-F238E27FC236}">
                <a16:creationId xmlns:a16="http://schemas.microsoft.com/office/drawing/2014/main" id="{31A913CE-D03E-AAD4-2B82-F4FC135DD716}"/>
              </a:ext>
            </a:extLst>
          </p:cNvPr>
          <p:cNvCxnSpPr>
            <a:cxnSpLocks/>
          </p:cNvCxnSpPr>
          <p:nvPr/>
        </p:nvCxnSpPr>
        <p:spPr>
          <a:xfrm>
            <a:off x="8069943" y="3962400"/>
            <a:ext cx="3787095" cy="0"/>
          </a:xfrm>
          <a:prstGeom prst="line">
            <a:avLst/>
          </a:prstGeom>
          <a:ln w="9525">
            <a:solidFill>
              <a:schemeClr val="bg2"/>
            </a:solidFill>
          </a:ln>
        </p:spPr>
        <p:style>
          <a:lnRef idx="1">
            <a:schemeClr val="accent1"/>
          </a:lnRef>
          <a:fillRef idx="0">
            <a:schemeClr val="accent1"/>
          </a:fillRef>
          <a:effectRef idx="0">
            <a:schemeClr val="accent1"/>
          </a:effectRef>
          <a:fontRef idx="minor">
            <a:schemeClr val="tx1"/>
          </a:fontRef>
        </p:style>
      </p:cxnSp>
      <p:sp>
        <p:nvSpPr>
          <p:cNvPr id="25" name="Textfeld 24">
            <a:extLst>
              <a:ext uri="{FF2B5EF4-FFF2-40B4-BE49-F238E27FC236}">
                <a16:creationId xmlns:a16="http://schemas.microsoft.com/office/drawing/2014/main" id="{E56C3B53-BD1C-64B3-4749-529E4D3D9DBB}"/>
              </a:ext>
            </a:extLst>
          </p:cNvPr>
          <p:cNvSpPr txBox="1">
            <a:spLocks/>
          </p:cNvSpPr>
          <p:nvPr/>
        </p:nvSpPr>
        <p:spPr>
          <a:xfrm>
            <a:off x="8556507" y="3385749"/>
            <a:ext cx="3300531" cy="492443"/>
          </a:xfrm>
          <a:prstGeom prst="rect">
            <a:avLst/>
          </a:prstGeom>
          <a:noFill/>
        </p:spPr>
        <p:txBody>
          <a:bodyPr wrap="square" lIns="0" tIns="0" rIns="0" bIns="0" rtlCol="0" anchor="ctr">
            <a:noAutofit/>
          </a:bodyPr>
          <a:lstStyle/>
          <a:p>
            <a:pPr algn="l"/>
            <a:r>
              <a:rPr lang="de-DE" sz="1400" b="1" dirty="0">
                <a:latin typeface="+mj-lt"/>
              </a:rPr>
              <a:t>Beispieltext Do</a:t>
            </a:r>
            <a:br>
              <a:rPr lang="de-DE" sz="1400" dirty="0"/>
            </a:br>
            <a:r>
              <a:rPr lang="de-DE" sz="1400" dirty="0"/>
              <a:t>mit zweiter Zeile</a:t>
            </a:r>
          </a:p>
        </p:txBody>
      </p:sp>
      <p:sp>
        <p:nvSpPr>
          <p:cNvPr id="21" name="Bogen 20" descr="Verbindungspfeil von Do zu Check">
            <a:extLst>
              <a:ext uri="{FF2B5EF4-FFF2-40B4-BE49-F238E27FC236}">
                <a16:creationId xmlns:a16="http://schemas.microsoft.com/office/drawing/2014/main" id="{8CBE6DDA-1F36-2FF7-B702-22BB16049986}"/>
              </a:ext>
            </a:extLst>
          </p:cNvPr>
          <p:cNvSpPr>
            <a:spLocks/>
          </p:cNvSpPr>
          <p:nvPr/>
        </p:nvSpPr>
        <p:spPr>
          <a:xfrm flipH="1">
            <a:off x="4745904" y="2601193"/>
            <a:ext cx="2700190" cy="2700190"/>
          </a:xfrm>
          <a:prstGeom prst="arc">
            <a:avLst>
              <a:gd name="adj1" fmla="val 6974419"/>
              <a:gd name="adj2" fmla="val 9206568"/>
            </a:avLst>
          </a:prstGeom>
          <a:ln w="19050">
            <a:solidFill>
              <a:schemeClr val="tx2"/>
            </a:solidFill>
            <a:headEnd type="triangle" w="lg" len="lg"/>
          </a:ln>
        </p:spPr>
        <p:style>
          <a:lnRef idx="1">
            <a:schemeClr val="accent1"/>
          </a:lnRef>
          <a:fillRef idx="0">
            <a:schemeClr val="accent1"/>
          </a:fillRef>
          <a:effectRef idx="0">
            <a:schemeClr val="accent1"/>
          </a:effectRef>
          <a:fontRef idx="minor">
            <a:schemeClr val="tx1"/>
          </a:fontRef>
        </p:style>
        <p:txBody>
          <a:bodyPr lIns="0" tIns="0" rIns="0" bIns="0" rtlCol="0" anchor="ctr"/>
          <a:lstStyle/>
          <a:p>
            <a:pPr algn="ctr"/>
            <a:endParaRPr lang="de-DE">
              <a:solidFill>
                <a:schemeClr val="accent1"/>
              </a:solidFill>
            </a:endParaRPr>
          </a:p>
        </p:txBody>
      </p:sp>
      <p:sp>
        <p:nvSpPr>
          <p:cNvPr id="11" name="Ellipse 10">
            <a:extLst>
              <a:ext uri="{FF2B5EF4-FFF2-40B4-BE49-F238E27FC236}">
                <a16:creationId xmlns:a16="http://schemas.microsoft.com/office/drawing/2014/main" id="{55236AAD-669D-3A1E-F19E-4DB8966B4EEC}"/>
              </a:ext>
            </a:extLst>
          </p:cNvPr>
          <p:cNvSpPr/>
          <p:nvPr/>
        </p:nvSpPr>
        <p:spPr>
          <a:xfrm>
            <a:off x="5548889" y="4732812"/>
            <a:ext cx="1094221" cy="1094221"/>
          </a:xfrm>
          <a:prstGeom prst="ellipse">
            <a:avLst/>
          </a:prstGeom>
          <a:solidFill>
            <a:schemeClr val="bg1"/>
          </a:solidFill>
          <a:ln w="50800">
            <a:gradFill flip="none" rotWithShape="1">
              <a:gsLst>
                <a:gs pos="0">
                  <a:srgbClr val="1289A8"/>
                </a:gs>
                <a:gs pos="50000">
                  <a:srgbClr val="48D56C"/>
                </a:gs>
                <a:gs pos="100000">
                  <a:srgbClr val="BCEF28"/>
                </a:gs>
              </a:gsLst>
              <a:lin ang="0" scaled="1"/>
              <a:tileRect/>
            </a:grad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de-DE" b="1">
                <a:solidFill>
                  <a:schemeClr val="accent1"/>
                </a:solidFill>
                <a:latin typeface="+mj-lt"/>
              </a:rPr>
              <a:t>Check</a:t>
            </a:r>
          </a:p>
        </p:txBody>
      </p:sp>
      <p:cxnSp>
        <p:nvCxnSpPr>
          <p:cNvPr id="46" name="Gerader Verbinder 45" descr="Verbindungslinie zum Beispieltext">
            <a:extLst>
              <a:ext uri="{FF2B5EF4-FFF2-40B4-BE49-F238E27FC236}">
                <a16:creationId xmlns:a16="http://schemas.microsoft.com/office/drawing/2014/main" id="{D06C929B-85F2-98DE-4A39-849B879F98D2}"/>
              </a:ext>
            </a:extLst>
          </p:cNvPr>
          <p:cNvCxnSpPr>
            <a:cxnSpLocks/>
          </p:cNvCxnSpPr>
          <p:nvPr/>
        </p:nvCxnSpPr>
        <p:spPr>
          <a:xfrm>
            <a:off x="623888" y="5515429"/>
            <a:ext cx="4877026" cy="0"/>
          </a:xfrm>
          <a:prstGeom prst="line">
            <a:avLst/>
          </a:prstGeom>
          <a:ln w="9525">
            <a:solidFill>
              <a:schemeClr val="bg2"/>
            </a:solidFill>
          </a:ln>
        </p:spPr>
        <p:style>
          <a:lnRef idx="1">
            <a:schemeClr val="accent1"/>
          </a:lnRef>
          <a:fillRef idx="0">
            <a:schemeClr val="accent1"/>
          </a:fillRef>
          <a:effectRef idx="0">
            <a:schemeClr val="accent1"/>
          </a:effectRef>
          <a:fontRef idx="minor">
            <a:schemeClr val="tx1"/>
          </a:fontRef>
        </p:style>
      </p:cxnSp>
      <p:sp>
        <p:nvSpPr>
          <p:cNvPr id="44" name="Textfeld 43">
            <a:extLst>
              <a:ext uri="{FF2B5EF4-FFF2-40B4-BE49-F238E27FC236}">
                <a16:creationId xmlns:a16="http://schemas.microsoft.com/office/drawing/2014/main" id="{F8C2CAB6-36F7-7769-A104-799DA93D8062}"/>
              </a:ext>
            </a:extLst>
          </p:cNvPr>
          <p:cNvSpPr txBox="1">
            <a:spLocks/>
          </p:cNvSpPr>
          <p:nvPr/>
        </p:nvSpPr>
        <p:spPr>
          <a:xfrm>
            <a:off x="617417" y="4938778"/>
            <a:ext cx="3025670" cy="492443"/>
          </a:xfrm>
          <a:prstGeom prst="rect">
            <a:avLst/>
          </a:prstGeom>
          <a:noFill/>
        </p:spPr>
        <p:txBody>
          <a:bodyPr wrap="square" lIns="0" tIns="0" rIns="0" bIns="0" rtlCol="0" anchor="ctr">
            <a:noAutofit/>
          </a:bodyPr>
          <a:lstStyle/>
          <a:p>
            <a:pPr algn="l"/>
            <a:r>
              <a:rPr lang="de-DE" sz="1400" b="1" dirty="0">
                <a:latin typeface="+mj-lt"/>
              </a:rPr>
              <a:t>Beispieltext Check</a:t>
            </a:r>
            <a:br>
              <a:rPr lang="de-DE" sz="1400" dirty="0"/>
            </a:br>
            <a:r>
              <a:rPr lang="de-DE" sz="1400" dirty="0"/>
              <a:t>mit zweiter Zeile</a:t>
            </a:r>
          </a:p>
        </p:txBody>
      </p:sp>
      <p:sp>
        <p:nvSpPr>
          <p:cNvPr id="22" name="Bogen 21" descr="Verbindungspfeil von Check zu Act">
            <a:extLst>
              <a:ext uri="{FF2B5EF4-FFF2-40B4-BE49-F238E27FC236}">
                <a16:creationId xmlns:a16="http://schemas.microsoft.com/office/drawing/2014/main" id="{D23AD885-8DC5-6587-6257-3DA26DD1F770}"/>
              </a:ext>
            </a:extLst>
          </p:cNvPr>
          <p:cNvSpPr>
            <a:spLocks/>
          </p:cNvSpPr>
          <p:nvPr/>
        </p:nvSpPr>
        <p:spPr>
          <a:xfrm flipH="1">
            <a:off x="4745904" y="2601193"/>
            <a:ext cx="2700190" cy="2700190"/>
          </a:xfrm>
          <a:prstGeom prst="arc">
            <a:avLst>
              <a:gd name="adj1" fmla="val 1620418"/>
              <a:gd name="adj2" fmla="val 3700519"/>
            </a:avLst>
          </a:prstGeom>
          <a:ln w="19050">
            <a:solidFill>
              <a:schemeClr val="tx2"/>
            </a:solidFill>
            <a:headEnd type="triangle" w="lg" len="lg"/>
          </a:ln>
        </p:spPr>
        <p:style>
          <a:lnRef idx="1">
            <a:schemeClr val="accent1"/>
          </a:lnRef>
          <a:fillRef idx="0">
            <a:schemeClr val="accent1"/>
          </a:fillRef>
          <a:effectRef idx="0">
            <a:schemeClr val="accent1"/>
          </a:effectRef>
          <a:fontRef idx="minor">
            <a:schemeClr val="tx1"/>
          </a:fontRef>
        </p:style>
        <p:txBody>
          <a:bodyPr lIns="0" tIns="0" rIns="0" bIns="0" rtlCol="0" anchor="ctr"/>
          <a:lstStyle/>
          <a:p>
            <a:pPr algn="ctr"/>
            <a:endParaRPr lang="de-DE">
              <a:solidFill>
                <a:schemeClr val="accent1"/>
              </a:solidFill>
            </a:endParaRPr>
          </a:p>
        </p:txBody>
      </p:sp>
      <p:sp>
        <p:nvSpPr>
          <p:cNvPr id="15" name="Ellipse 14">
            <a:extLst>
              <a:ext uri="{FF2B5EF4-FFF2-40B4-BE49-F238E27FC236}">
                <a16:creationId xmlns:a16="http://schemas.microsoft.com/office/drawing/2014/main" id="{D67E00F4-3ACB-D200-01F4-0DC0EAF2DA5B}"/>
              </a:ext>
            </a:extLst>
          </p:cNvPr>
          <p:cNvSpPr/>
          <p:nvPr/>
        </p:nvSpPr>
        <p:spPr>
          <a:xfrm>
            <a:off x="4220255" y="3404177"/>
            <a:ext cx="1094221" cy="1094221"/>
          </a:xfrm>
          <a:prstGeom prst="ellipse">
            <a:avLst/>
          </a:prstGeom>
          <a:solidFill>
            <a:schemeClr val="bg1"/>
          </a:solidFill>
          <a:ln w="50800">
            <a:gradFill flip="none" rotWithShape="1">
              <a:gsLst>
                <a:gs pos="0">
                  <a:srgbClr val="1289A8"/>
                </a:gs>
                <a:gs pos="50000">
                  <a:srgbClr val="48D56C"/>
                </a:gs>
                <a:gs pos="100000">
                  <a:srgbClr val="BCEF28"/>
                </a:gs>
              </a:gsLst>
              <a:lin ang="0" scaled="1"/>
              <a:tileRect/>
            </a:grad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de-DE" b="1">
                <a:solidFill>
                  <a:schemeClr val="accent1"/>
                </a:solidFill>
                <a:latin typeface="+mj-lt"/>
              </a:rPr>
              <a:t>Act</a:t>
            </a:r>
          </a:p>
        </p:txBody>
      </p:sp>
      <p:cxnSp>
        <p:nvCxnSpPr>
          <p:cNvPr id="29" name="Gerader Verbinder 28" descr="Verbindungslinie zum Beispieltext">
            <a:extLst>
              <a:ext uri="{FF2B5EF4-FFF2-40B4-BE49-F238E27FC236}">
                <a16:creationId xmlns:a16="http://schemas.microsoft.com/office/drawing/2014/main" id="{B818B8B5-7BDC-7771-D179-8570648AAA37}"/>
              </a:ext>
            </a:extLst>
          </p:cNvPr>
          <p:cNvCxnSpPr>
            <a:cxnSpLocks/>
          </p:cNvCxnSpPr>
          <p:nvPr/>
        </p:nvCxnSpPr>
        <p:spPr>
          <a:xfrm>
            <a:off x="623888" y="3962400"/>
            <a:ext cx="3483655" cy="0"/>
          </a:xfrm>
          <a:prstGeom prst="line">
            <a:avLst/>
          </a:prstGeom>
          <a:ln w="9525">
            <a:solidFill>
              <a:schemeClr val="bg2"/>
            </a:solidFill>
          </a:ln>
        </p:spPr>
        <p:style>
          <a:lnRef idx="1">
            <a:schemeClr val="accent1"/>
          </a:lnRef>
          <a:fillRef idx="0">
            <a:schemeClr val="accent1"/>
          </a:fillRef>
          <a:effectRef idx="0">
            <a:schemeClr val="accent1"/>
          </a:effectRef>
          <a:fontRef idx="minor">
            <a:schemeClr val="tx1"/>
          </a:fontRef>
        </p:style>
      </p:cxnSp>
      <p:sp>
        <p:nvSpPr>
          <p:cNvPr id="26" name="Textfeld 25">
            <a:extLst>
              <a:ext uri="{FF2B5EF4-FFF2-40B4-BE49-F238E27FC236}">
                <a16:creationId xmlns:a16="http://schemas.microsoft.com/office/drawing/2014/main" id="{068EDA0D-B5F6-88FB-2FD3-84BA51796204}"/>
              </a:ext>
            </a:extLst>
          </p:cNvPr>
          <p:cNvSpPr txBox="1">
            <a:spLocks/>
          </p:cNvSpPr>
          <p:nvPr/>
        </p:nvSpPr>
        <p:spPr>
          <a:xfrm>
            <a:off x="617417" y="3385749"/>
            <a:ext cx="3025670" cy="492443"/>
          </a:xfrm>
          <a:prstGeom prst="rect">
            <a:avLst/>
          </a:prstGeom>
          <a:noFill/>
        </p:spPr>
        <p:txBody>
          <a:bodyPr wrap="square" lIns="0" tIns="0" rIns="0" bIns="0" rtlCol="0" anchor="ctr">
            <a:noAutofit/>
          </a:bodyPr>
          <a:lstStyle/>
          <a:p>
            <a:pPr algn="l"/>
            <a:r>
              <a:rPr lang="de-DE" sz="1400" b="1" dirty="0">
                <a:latin typeface="+mj-lt"/>
              </a:rPr>
              <a:t>Beispieltext Act</a:t>
            </a:r>
            <a:br>
              <a:rPr lang="de-DE" sz="1400" dirty="0"/>
            </a:br>
            <a:r>
              <a:rPr lang="de-DE" sz="1400" dirty="0"/>
              <a:t>mit zweiter Zeile</a:t>
            </a:r>
          </a:p>
        </p:txBody>
      </p:sp>
      <p:sp>
        <p:nvSpPr>
          <p:cNvPr id="19" name="Bogen 18" descr="VErbindungspfeil von Act zu Plan">
            <a:extLst>
              <a:ext uri="{FF2B5EF4-FFF2-40B4-BE49-F238E27FC236}">
                <a16:creationId xmlns:a16="http://schemas.microsoft.com/office/drawing/2014/main" id="{502F49AA-66F2-C2AA-A30A-1F5D9B98C629}"/>
              </a:ext>
            </a:extLst>
          </p:cNvPr>
          <p:cNvSpPr>
            <a:spLocks/>
          </p:cNvSpPr>
          <p:nvPr/>
        </p:nvSpPr>
        <p:spPr>
          <a:xfrm flipH="1">
            <a:off x="4745904" y="2601193"/>
            <a:ext cx="2700190" cy="2700190"/>
          </a:xfrm>
          <a:prstGeom prst="arc">
            <a:avLst>
              <a:gd name="adj1" fmla="val 17892549"/>
              <a:gd name="adj2" fmla="val 19934315"/>
            </a:avLst>
          </a:prstGeom>
          <a:ln w="19050">
            <a:solidFill>
              <a:schemeClr val="tx2"/>
            </a:solidFill>
            <a:headEnd type="triangle" w="lg" len="lg"/>
          </a:ln>
        </p:spPr>
        <p:style>
          <a:lnRef idx="1">
            <a:schemeClr val="accent1"/>
          </a:lnRef>
          <a:fillRef idx="0">
            <a:schemeClr val="accent1"/>
          </a:fillRef>
          <a:effectRef idx="0">
            <a:schemeClr val="accent1"/>
          </a:effectRef>
          <a:fontRef idx="minor">
            <a:schemeClr val="tx1"/>
          </a:fontRef>
        </p:style>
        <p:txBody>
          <a:bodyPr lIns="0" tIns="0" rIns="0" bIns="0" rtlCol="0" anchor="ctr"/>
          <a:lstStyle/>
          <a:p>
            <a:pPr algn="ctr"/>
            <a:endParaRPr lang="de-DE">
              <a:solidFill>
                <a:schemeClr val="accent1"/>
              </a:solidFill>
            </a:endParaRPr>
          </a:p>
        </p:txBody>
      </p:sp>
      <p:sp>
        <p:nvSpPr>
          <p:cNvPr id="8" name="Fußzeilenplatzhalter 7">
            <a:extLst>
              <a:ext uri="{FF2B5EF4-FFF2-40B4-BE49-F238E27FC236}">
                <a16:creationId xmlns:a16="http://schemas.microsoft.com/office/drawing/2014/main" id="{CC33F961-0B22-EE8D-CE67-AE2B08E60648}"/>
              </a:ext>
            </a:extLst>
          </p:cNvPr>
          <p:cNvSpPr>
            <a:spLocks noGrp="1"/>
          </p:cNvSpPr>
          <p:nvPr>
            <p:ph type="ftr" sz="quarter" idx="10"/>
          </p:nvPr>
        </p:nvSpPr>
        <p:spPr bwMode="gray">
          <a:xfrm>
            <a:off x="1271954" y="6443762"/>
            <a:ext cx="4968501" cy="153888"/>
          </a:xfrm>
        </p:spPr>
        <p:txBody>
          <a:bodyPr/>
          <a:lstStyle/>
          <a:p>
            <a:r>
              <a:rPr lang="de-DE"/>
              <a:t>© </a:t>
            </a:r>
            <a:r>
              <a:rPr lang="de-DE" err="1"/>
              <a:t>msg</a:t>
            </a:r>
            <a:r>
              <a:rPr lang="de-DE"/>
              <a:t> </a:t>
            </a:r>
            <a:r>
              <a:rPr lang="de-DE" err="1"/>
              <a:t>systems</a:t>
            </a:r>
            <a:r>
              <a:rPr lang="de-DE"/>
              <a:t> </a:t>
            </a:r>
            <a:r>
              <a:rPr lang="de-DE" err="1"/>
              <a:t>ag</a:t>
            </a:r>
            <a:r>
              <a:rPr lang="de-DE"/>
              <a:t> | Titel einfügen | 2024</a:t>
            </a:r>
          </a:p>
        </p:txBody>
      </p:sp>
      <p:sp>
        <p:nvSpPr>
          <p:cNvPr id="9" name="Foliennummernplatzhalter 8">
            <a:extLst>
              <a:ext uri="{FF2B5EF4-FFF2-40B4-BE49-F238E27FC236}">
                <a16:creationId xmlns:a16="http://schemas.microsoft.com/office/drawing/2014/main" id="{78813524-0183-57AF-843E-134AF118D095}"/>
              </a:ext>
            </a:extLst>
          </p:cNvPr>
          <p:cNvSpPr>
            <a:spLocks noGrp="1"/>
          </p:cNvSpPr>
          <p:nvPr>
            <p:ph type="sldNum" sz="quarter" idx="11"/>
          </p:nvPr>
        </p:nvSpPr>
        <p:spPr bwMode="gray">
          <a:xfrm>
            <a:off x="623888" y="6443762"/>
            <a:ext cx="431620" cy="153888"/>
          </a:xfrm>
        </p:spPr>
        <p:txBody>
          <a:bodyPr/>
          <a:lstStyle/>
          <a:p>
            <a:fld id="{1FBD72F1-A42A-46B0-A7F8-CE6A9835826C}" type="slidenum">
              <a:rPr lang="de-DE" smtClean="0"/>
              <a:pPr/>
              <a:t>40</a:t>
            </a:fld>
            <a:endParaRPr lang="de-DE"/>
          </a:p>
        </p:txBody>
      </p:sp>
    </p:spTree>
    <p:extLst>
      <p:ext uri="{BB962C8B-B14F-4D97-AF65-F5344CB8AC3E}">
        <p14:creationId xmlns:p14="http://schemas.microsoft.com/office/powerpoint/2010/main" val="52230507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DE877F5B-02E8-641B-7F29-8966D715C481}"/>
              </a:ext>
            </a:extLst>
          </p:cNvPr>
          <p:cNvGraphicFramePr>
            <a:graphicFrameLocks noChangeAspect="1"/>
          </p:cNvGraphicFramePr>
          <p:nvPr>
            <p:custDataLst>
              <p:tags r:id="rId1"/>
            </p:custDataLst>
            <p:extLst>
              <p:ext uri="{D42A27DB-BD31-4B8C-83A1-F6EECF244321}">
                <p14:modId xmlns:p14="http://schemas.microsoft.com/office/powerpoint/2010/main" val="275198439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4" imgW="306" imgH="306" progId="TCLayout.ActiveDocument.1">
                  <p:embed/>
                </p:oleObj>
              </mc:Choice>
              <mc:Fallback>
                <p:oleObj name="think-cell Folie" r:id="rId4" imgW="306" imgH="306" progId="TCLayout.ActiveDocument.1">
                  <p:embed/>
                  <p:pic>
                    <p:nvPicPr>
                      <p:cNvPr id="6" name="think-cell data - do not delete" hidden="1">
                        <a:extLst>
                          <a:ext uri="{FF2B5EF4-FFF2-40B4-BE49-F238E27FC236}">
                            <a16:creationId xmlns:a16="http://schemas.microsoft.com/office/drawing/2014/main" id="{DE877F5B-02E8-641B-7F29-8966D715C48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Textplatzhalter 3">
            <a:extLst>
              <a:ext uri="{FF2B5EF4-FFF2-40B4-BE49-F238E27FC236}">
                <a16:creationId xmlns:a16="http://schemas.microsoft.com/office/drawing/2014/main" id="{B686B6AE-D2ED-282D-4535-F3AEA49CD3F2}"/>
              </a:ext>
            </a:extLst>
          </p:cNvPr>
          <p:cNvSpPr>
            <a:spLocks noGrp="1"/>
          </p:cNvSpPr>
          <p:nvPr>
            <p:ph type="body" sz="quarter" idx="12"/>
          </p:nvPr>
        </p:nvSpPr>
        <p:spPr bwMode="gray">
          <a:xfrm>
            <a:off x="623888" y="296863"/>
            <a:ext cx="9488833" cy="169277"/>
          </a:xfrm>
        </p:spPr>
        <p:txBody>
          <a:bodyPr/>
          <a:lstStyle/>
          <a:p>
            <a:r>
              <a:rPr lang="de-DE"/>
              <a:t>Optionaler Subtitle</a:t>
            </a:r>
          </a:p>
        </p:txBody>
      </p:sp>
      <p:sp>
        <p:nvSpPr>
          <p:cNvPr id="2" name="Titel 1">
            <a:extLst>
              <a:ext uri="{FF2B5EF4-FFF2-40B4-BE49-F238E27FC236}">
                <a16:creationId xmlns:a16="http://schemas.microsoft.com/office/drawing/2014/main" id="{F4E3A5DE-4C9C-3C14-E46A-DEC78251D249}"/>
              </a:ext>
            </a:extLst>
          </p:cNvPr>
          <p:cNvSpPr>
            <a:spLocks noGrp="1"/>
          </p:cNvSpPr>
          <p:nvPr>
            <p:ph type="title"/>
          </p:nvPr>
        </p:nvSpPr>
        <p:spPr bwMode="gray">
          <a:xfrm>
            <a:off x="623888" y="620713"/>
            <a:ext cx="9488833" cy="738664"/>
          </a:xfrm>
        </p:spPr>
        <p:txBody>
          <a:bodyPr vert="horz"/>
          <a:lstStyle/>
          <a:p>
            <a:r>
              <a:rPr lang="de-DE" dirty="0"/>
              <a:t>Ich bin eine Headline, in welcher manche wichtigen</a:t>
            </a:r>
            <a:br>
              <a:rPr lang="de-DE" dirty="0"/>
            </a:br>
            <a:r>
              <a:rPr lang="de-DE" dirty="0"/>
              <a:t>Begriffe auch </a:t>
            </a:r>
            <a:r>
              <a:rPr lang="de-DE" b="1" dirty="0">
                <a:latin typeface="+mj-lt"/>
              </a:rPr>
              <a:t>fett geschrieben </a:t>
            </a:r>
            <a:r>
              <a:rPr lang="de-DE" dirty="0"/>
              <a:t>werden können.</a:t>
            </a:r>
          </a:p>
        </p:txBody>
      </p:sp>
      <p:pic>
        <p:nvPicPr>
          <p:cNvPr id="14" name="Grafik 13" descr="In der Mitte der Folie befindet sich ein grüner aufsteigender Pfeil. Am Start- und Endpunkt befindet sich jeweils eine Textbox.">
            <a:extLst>
              <a:ext uri="{FF2B5EF4-FFF2-40B4-BE49-F238E27FC236}">
                <a16:creationId xmlns:a16="http://schemas.microsoft.com/office/drawing/2014/main" id="{A0D857A9-2870-BD8C-42F0-095E821846A4}"/>
              </a:ext>
            </a:extLst>
          </p:cNvPr>
          <p:cNvPicPr>
            <a:picLocks noChangeAspect="1"/>
          </p:cNvPicPr>
          <p:nvPr/>
        </p:nvPicPr>
        <p:blipFill>
          <a:blip r:embed="rId6"/>
          <a:stretch>
            <a:fillRect/>
          </a:stretch>
        </p:blipFill>
        <p:spPr>
          <a:xfrm>
            <a:off x="3633786" y="1944317"/>
            <a:ext cx="4816582" cy="3411746"/>
          </a:xfrm>
          <a:prstGeom prst="rect">
            <a:avLst/>
          </a:prstGeom>
        </p:spPr>
      </p:pic>
      <p:sp>
        <p:nvSpPr>
          <p:cNvPr id="3" name="Textfeld 2">
            <a:extLst>
              <a:ext uri="{FF2B5EF4-FFF2-40B4-BE49-F238E27FC236}">
                <a16:creationId xmlns:a16="http://schemas.microsoft.com/office/drawing/2014/main" id="{025BEA10-316C-4F62-12AF-25255EEB5250}"/>
              </a:ext>
            </a:extLst>
          </p:cNvPr>
          <p:cNvSpPr txBox="1">
            <a:spLocks/>
          </p:cNvSpPr>
          <p:nvPr/>
        </p:nvSpPr>
        <p:spPr>
          <a:xfrm>
            <a:off x="617417" y="4337505"/>
            <a:ext cx="3406670" cy="861774"/>
          </a:xfrm>
          <a:prstGeom prst="rect">
            <a:avLst/>
          </a:prstGeom>
          <a:noFill/>
        </p:spPr>
        <p:txBody>
          <a:bodyPr wrap="square" lIns="0" tIns="0" rIns="0" bIns="0" rtlCol="0" anchor="t">
            <a:noAutofit/>
          </a:bodyPr>
          <a:lstStyle/>
          <a:p>
            <a:r>
              <a:rPr lang="de-DE" sz="1400" b="1" dirty="0" err="1">
                <a:latin typeface="+mj-lt"/>
              </a:rPr>
              <a:t>Textbox</a:t>
            </a:r>
            <a:r>
              <a:rPr lang="de-DE" sz="1400" b="1" dirty="0">
                <a:latin typeface="+mj-lt"/>
              </a:rPr>
              <a:t> am Startpunkt </a:t>
            </a:r>
          </a:p>
          <a:p>
            <a:r>
              <a:rPr lang="de-DE" sz="1400" dirty="0"/>
              <a:t>Zweite Ebene</a:t>
            </a:r>
          </a:p>
        </p:txBody>
      </p:sp>
      <p:sp>
        <p:nvSpPr>
          <p:cNvPr id="5" name="Textfeld 4">
            <a:extLst>
              <a:ext uri="{FF2B5EF4-FFF2-40B4-BE49-F238E27FC236}">
                <a16:creationId xmlns:a16="http://schemas.microsoft.com/office/drawing/2014/main" id="{BB56A7B1-C108-6ECA-0844-B4E76EE1BC5E}"/>
              </a:ext>
            </a:extLst>
          </p:cNvPr>
          <p:cNvSpPr txBox="1">
            <a:spLocks/>
          </p:cNvSpPr>
          <p:nvPr/>
        </p:nvSpPr>
        <p:spPr>
          <a:xfrm>
            <a:off x="8450368" y="2089605"/>
            <a:ext cx="3406670" cy="861774"/>
          </a:xfrm>
          <a:prstGeom prst="rect">
            <a:avLst/>
          </a:prstGeom>
          <a:noFill/>
        </p:spPr>
        <p:txBody>
          <a:bodyPr wrap="square" lIns="0" tIns="0" rIns="0" bIns="0" rtlCol="0" anchor="t">
            <a:noAutofit/>
          </a:bodyPr>
          <a:lstStyle/>
          <a:p>
            <a:r>
              <a:rPr lang="de-DE" sz="1400" b="1" dirty="0" err="1">
                <a:latin typeface="+mj-lt"/>
              </a:rPr>
              <a:t>Textbox</a:t>
            </a:r>
            <a:r>
              <a:rPr lang="de-DE" sz="1400" b="1" dirty="0">
                <a:latin typeface="+mj-lt"/>
              </a:rPr>
              <a:t> am Endpunkt </a:t>
            </a:r>
          </a:p>
          <a:p>
            <a:r>
              <a:rPr lang="de-DE" sz="1400" dirty="0"/>
              <a:t>Zweite Ebene</a:t>
            </a:r>
          </a:p>
        </p:txBody>
      </p:sp>
      <p:sp>
        <p:nvSpPr>
          <p:cNvPr id="8" name="Fußzeilenplatzhalter 7">
            <a:extLst>
              <a:ext uri="{FF2B5EF4-FFF2-40B4-BE49-F238E27FC236}">
                <a16:creationId xmlns:a16="http://schemas.microsoft.com/office/drawing/2014/main" id="{CC33F961-0B22-EE8D-CE67-AE2B08E60648}"/>
              </a:ext>
            </a:extLst>
          </p:cNvPr>
          <p:cNvSpPr>
            <a:spLocks noGrp="1"/>
          </p:cNvSpPr>
          <p:nvPr>
            <p:ph type="ftr" sz="quarter" idx="10"/>
          </p:nvPr>
        </p:nvSpPr>
        <p:spPr bwMode="gray">
          <a:xfrm>
            <a:off x="1271954" y="6443762"/>
            <a:ext cx="4968501" cy="153888"/>
          </a:xfrm>
        </p:spPr>
        <p:txBody>
          <a:bodyPr/>
          <a:lstStyle/>
          <a:p>
            <a:r>
              <a:rPr lang="de-DE"/>
              <a:t>© </a:t>
            </a:r>
            <a:r>
              <a:rPr lang="de-DE" err="1"/>
              <a:t>msg</a:t>
            </a:r>
            <a:r>
              <a:rPr lang="de-DE"/>
              <a:t> </a:t>
            </a:r>
            <a:r>
              <a:rPr lang="de-DE" err="1"/>
              <a:t>systems</a:t>
            </a:r>
            <a:r>
              <a:rPr lang="de-DE"/>
              <a:t> </a:t>
            </a:r>
            <a:r>
              <a:rPr lang="de-DE" err="1"/>
              <a:t>ag</a:t>
            </a:r>
            <a:r>
              <a:rPr lang="de-DE"/>
              <a:t> | Titel einfügen | 2024</a:t>
            </a:r>
          </a:p>
        </p:txBody>
      </p:sp>
      <p:sp>
        <p:nvSpPr>
          <p:cNvPr id="9" name="Foliennummernplatzhalter 8">
            <a:extLst>
              <a:ext uri="{FF2B5EF4-FFF2-40B4-BE49-F238E27FC236}">
                <a16:creationId xmlns:a16="http://schemas.microsoft.com/office/drawing/2014/main" id="{78813524-0183-57AF-843E-134AF118D095}"/>
              </a:ext>
            </a:extLst>
          </p:cNvPr>
          <p:cNvSpPr>
            <a:spLocks noGrp="1"/>
          </p:cNvSpPr>
          <p:nvPr>
            <p:ph type="sldNum" sz="quarter" idx="11"/>
          </p:nvPr>
        </p:nvSpPr>
        <p:spPr bwMode="gray">
          <a:xfrm>
            <a:off x="623888" y="6443762"/>
            <a:ext cx="431620" cy="153888"/>
          </a:xfrm>
        </p:spPr>
        <p:txBody>
          <a:bodyPr/>
          <a:lstStyle/>
          <a:p>
            <a:fld id="{1FBD72F1-A42A-46B0-A7F8-CE6A9835826C}" type="slidenum">
              <a:rPr lang="de-DE" smtClean="0"/>
              <a:pPr/>
              <a:t>41</a:t>
            </a:fld>
            <a:endParaRPr lang="de-DE"/>
          </a:p>
        </p:txBody>
      </p:sp>
    </p:spTree>
    <p:extLst>
      <p:ext uri="{BB962C8B-B14F-4D97-AF65-F5344CB8AC3E}">
        <p14:creationId xmlns:p14="http://schemas.microsoft.com/office/powerpoint/2010/main" val="257493899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DE877F5B-02E8-641B-7F29-8966D715C481}"/>
              </a:ext>
            </a:extLst>
          </p:cNvPr>
          <p:cNvGraphicFramePr>
            <a:graphicFrameLocks noChangeAspect="1"/>
          </p:cNvGraphicFramePr>
          <p:nvPr>
            <p:custDataLst>
              <p:tags r:id="rId1"/>
            </p:custDataLst>
            <p:extLst>
              <p:ext uri="{D42A27DB-BD31-4B8C-83A1-F6EECF244321}">
                <p14:modId xmlns:p14="http://schemas.microsoft.com/office/powerpoint/2010/main" val="136824423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4" imgW="306" imgH="306" progId="TCLayout.ActiveDocument.1">
                  <p:embed/>
                </p:oleObj>
              </mc:Choice>
              <mc:Fallback>
                <p:oleObj name="think-cell Folie" r:id="rId4" imgW="306" imgH="306" progId="TCLayout.ActiveDocument.1">
                  <p:embed/>
                  <p:pic>
                    <p:nvPicPr>
                      <p:cNvPr id="6" name="think-cell data - do not delete" hidden="1">
                        <a:extLst>
                          <a:ext uri="{FF2B5EF4-FFF2-40B4-BE49-F238E27FC236}">
                            <a16:creationId xmlns:a16="http://schemas.microsoft.com/office/drawing/2014/main" id="{DE877F5B-02E8-641B-7F29-8966D715C48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Textplatzhalter 3">
            <a:extLst>
              <a:ext uri="{FF2B5EF4-FFF2-40B4-BE49-F238E27FC236}">
                <a16:creationId xmlns:a16="http://schemas.microsoft.com/office/drawing/2014/main" id="{B686B6AE-D2ED-282D-4535-F3AEA49CD3F2}"/>
              </a:ext>
            </a:extLst>
          </p:cNvPr>
          <p:cNvSpPr>
            <a:spLocks noGrp="1"/>
          </p:cNvSpPr>
          <p:nvPr>
            <p:ph type="body" sz="quarter" idx="12"/>
          </p:nvPr>
        </p:nvSpPr>
        <p:spPr bwMode="gray">
          <a:xfrm>
            <a:off x="623888" y="296863"/>
            <a:ext cx="9488833" cy="169277"/>
          </a:xfrm>
        </p:spPr>
        <p:txBody>
          <a:bodyPr vert="horz"/>
          <a:lstStyle/>
          <a:p>
            <a:r>
              <a:rPr lang="de-DE"/>
              <a:t>Optionaler Subtitle</a:t>
            </a:r>
          </a:p>
        </p:txBody>
      </p:sp>
      <p:sp>
        <p:nvSpPr>
          <p:cNvPr id="2" name="Titel 1">
            <a:extLst>
              <a:ext uri="{FF2B5EF4-FFF2-40B4-BE49-F238E27FC236}">
                <a16:creationId xmlns:a16="http://schemas.microsoft.com/office/drawing/2014/main" id="{F4E3A5DE-4C9C-3C14-E46A-DEC78251D249}"/>
              </a:ext>
            </a:extLst>
          </p:cNvPr>
          <p:cNvSpPr>
            <a:spLocks noGrp="1"/>
          </p:cNvSpPr>
          <p:nvPr>
            <p:ph type="title"/>
          </p:nvPr>
        </p:nvSpPr>
        <p:spPr bwMode="gray">
          <a:xfrm>
            <a:off x="623888" y="620713"/>
            <a:ext cx="9488833" cy="738664"/>
          </a:xfrm>
        </p:spPr>
        <p:txBody>
          <a:bodyPr vert="horz"/>
          <a:lstStyle/>
          <a:p>
            <a:r>
              <a:rPr lang="de-DE"/>
              <a:t>Ich bin eine Headline, in welcher manche wichtigen</a:t>
            </a:r>
            <a:br>
              <a:rPr lang="de-DE"/>
            </a:br>
            <a:r>
              <a:rPr lang="de-DE"/>
              <a:t>Begriffe auch </a:t>
            </a:r>
            <a:r>
              <a:rPr lang="de-DE" b="1">
                <a:latin typeface="+mj-lt"/>
              </a:rPr>
              <a:t>fett geschrieben </a:t>
            </a:r>
            <a:r>
              <a:rPr lang="de-DE"/>
              <a:t>werden können.</a:t>
            </a:r>
            <a:endParaRPr lang="de-DE" dirty="0"/>
          </a:p>
        </p:txBody>
      </p:sp>
      <p:cxnSp>
        <p:nvCxnSpPr>
          <p:cNvPr id="5" name="Gerade Verbindung mit Pfeil 4" descr="Roter Zeitstrahl von links nach rechts, von dem 8 Textboxen abgehen.">
            <a:extLst>
              <a:ext uri="{FF2B5EF4-FFF2-40B4-BE49-F238E27FC236}">
                <a16:creationId xmlns:a16="http://schemas.microsoft.com/office/drawing/2014/main" id="{94FF3B9A-CEFB-C5F0-3D66-E2189BF1D95C}"/>
              </a:ext>
            </a:extLst>
          </p:cNvPr>
          <p:cNvCxnSpPr>
            <a:cxnSpLocks/>
          </p:cNvCxnSpPr>
          <p:nvPr/>
        </p:nvCxnSpPr>
        <p:spPr>
          <a:xfrm>
            <a:off x="0" y="3639231"/>
            <a:ext cx="11857038" cy="0"/>
          </a:xfrm>
          <a:prstGeom prst="straightConnector1">
            <a:avLst/>
          </a:prstGeom>
          <a:ln w="25400">
            <a:solidFill>
              <a:schemeClr val="accent1"/>
            </a:solidFill>
            <a:headEnd w="lg" len="lg"/>
            <a:tailEnd type="arrow" w="lg" len="lg"/>
          </a:ln>
        </p:spPr>
        <p:style>
          <a:lnRef idx="1">
            <a:schemeClr val="accent1"/>
          </a:lnRef>
          <a:fillRef idx="0">
            <a:schemeClr val="accent1"/>
          </a:fillRef>
          <a:effectRef idx="0">
            <a:schemeClr val="accent1"/>
          </a:effectRef>
          <a:fontRef idx="minor">
            <a:schemeClr val="tx1"/>
          </a:fontRef>
        </p:style>
      </p:cxnSp>
      <p:grpSp>
        <p:nvGrpSpPr>
          <p:cNvPr id="24" name="Gruppieren 23" descr="Verbindungslinie zur ersten Textbox">
            <a:extLst>
              <a:ext uri="{FF2B5EF4-FFF2-40B4-BE49-F238E27FC236}">
                <a16:creationId xmlns:a16="http://schemas.microsoft.com/office/drawing/2014/main" id="{405A7891-2008-409E-1938-902A0A15A221}"/>
              </a:ext>
            </a:extLst>
          </p:cNvPr>
          <p:cNvGrpSpPr/>
          <p:nvPr/>
        </p:nvGrpSpPr>
        <p:grpSpPr>
          <a:xfrm>
            <a:off x="554035" y="2533549"/>
            <a:ext cx="139700" cy="1175532"/>
            <a:chOff x="554035" y="2533549"/>
            <a:chExt cx="139700" cy="1175532"/>
          </a:xfrm>
        </p:grpSpPr>
        <p:cxnSp>
          <p:nvCxnSpPr>
            <p:cNvPr id="13" name="Gerader Verbinder 12">
              <a:extLst>
                <a:ext uri="{FF2B5EF4-FFF2-40B4-BE49-F238E27FC236}">
                  <a16:creationId xmlns:a16="http://schemas.microsoft.com/office/drawing/2014/main" id="{6E9B1F33-3FF7-D023-D3D2-CAA5442A940F}"/>
                </a:ext>
              </a:extLst>
            </p:cNvPr>
            <p:cNvCxnSpPr>
              <a:cxnSpLocks/>
            </p:cNvCxnSpPr>
            <p:nvPr/>
          </p:nvCxnSpPr>
          <p:spPr>
            <a:xfrm>
              <a:off x="623888" y="2533549"/>
              <a:ext cx="0" cy="1099338"/>
            </a:xfrm>
            <a:prstGeom prst="line">
              <a:avLst/>
            </a:prstGeom>
            <a:ln w="9525">
              <a:solidFill>
                <a:schemeClr val="bg2"/>
              </a:solidFill>
            </a:ln>
          </p:spPr>
          <p:style>
            <a:lnRef idx="1">
              <a:schemeClr val="accent1"/>
            </a:lnRef>
            <a:fillRef idx="0">
              <a:schemeClr val="accent1"/>
            </a:fillRef>
            <a:effectRef idx="0">
              <a:schemeClr val="accent1"/>
            </a:effectRef>
            <a:fontRef idx="minor">
              <a:schemeClr val="tx1"/>
            </a:fontRef>
          </p:style>
        </p:cxnSp>
        <p:sp>
          <p:nvSpPr>
            <p:cNvPr id="12" name="Ellipse 11">
              <a:extLst>
                <a:ext uri="{FF2B5EF4-FFF2-40B4-BE49-F238E27FC236}">
                  <a16:creationId xmlns:a16="http://schemas.microsoft.com/office/drawing/2014/main" id="{817CAE5D-BE6A-90DA-DBE3-09B05D9B4B95}"/>
                </a:ext>
              </a:extLst>
            </p:cNvPr>
            <p:cNvSpPr>
              <a:spLocks/>
            </p:cNvSpPr>
            <p:nvPr/>
          </p:nvSpPr>
          <p:spPr>
            <a:xfrm>
              <a:off x="554035" y="3569381"/>
              <a:ext cx="139700" cy="139700"/>
            </a:xfrm>
            <a:prstGeom prst="ellipse">
              <a:avLst/>
            </a:prstGeom>
            <a:solidFill>
              <a:schemeClr val="accent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de-DE" sz="1600"/>
            </a:p>
          </p:txBody>
        </p:sp>
      </p:grpSp>
      <p:sp>
        <p:nvSpPr>
          <p:cNvPr id="10" name="Textfeld 9">
            <a:extLst>
              <a:ext uri="{FF2B5EF4-FFF2-40B4-BE49-F238E27FC236}">
                <a16:creationId xmlns:a16="http://schemas.microsoft.com/office/drawing/2014/main" id="{DF111776-6D90-669F-5781-14801BE5543F}"/>
              </a:ext>
            </a:extLst>
          </p:cNvPr>
          <p:cNvSpPr txBox="1">
            <a:spLocks/>
          </p:cNvSpPr>
          <p:nvPr/>
        </p:nvSpPr>
        <p:spPr>
          <a:xfrm>
            <a:off x="623889" y="2533549"/>
            <a:ext cx="2160408" cy="369332"/>
          </a:xfrm>
          <a:prstGeom prst="rect">
            <a:avLst/>
          </a:prstGeom>
          <a:noFill/>
        </p:spPr>
        <p:txBody>
          <a:bodyPr wrap="square" lIns="108000" tIns="0" rIns="0" bIns="0" rtlCol="0" anchor="t">
            <a:noAutofit/>
          </a:bodyPr>
          <a:lstStyle/>
          <a:p>
            <a:pPr algn="l"/>
            <a:r>
              <a:rPr lang="de-DE" sz="1200" b="1" dirty="0">
                <a:solidFill>
                  <a:schemeClr val="accent1"/>
                </a:solidFill>
                <a:latin typeface="+mj-lt"/>
              </a:rPr>
              <a:t>Jahreszahl eingeben</a:t>
            </a:r>
          </a:p>
          <a:p>
            <a:pPr algn="l"/>
            <a:r>
              <a:rPr lang="de-DE" sz="1200" b="1" dirty="0">
                <a:latin typeface="+mj-lt"/>
              </a:rPr>
              <a:t>Erste </a:t>
            </a:r>
            <a:r>
              <a:rPr lang="de-DE" sz="1200" b="1" dirty="0" err="1">
                <a:latin typeface="+mj-lt"/>
              </a:rPr>
              <a:t>Textbox</a:t>
            </a:r>
            <a:br>
              <a:rPr lang="de-DE" sz="1200" dirty="0"/>
            </a:br>
            <a:r>
              <a:rPr lang="de-DE" sz="1200" dirty="0"/>
              <a:t>mit dritter Zeile</a:t>
            </a:r>
          </a:p>
        </p:txBody>
      </p:sp>
      <p:grpSp>
        <p:nvGrpSpPr>
          <p:cNvPr id="25" name="Gruppieren 24" descr="Verbindungslinie zur zweiten Textbox">
            <a:extLst>
              <a:ext uri="{FF2B5EF4-FFF2-40B4-BE49-F238E27FC236}">
                <a16:creationId xmlns:a16="http://schemas.microsoft.com/office/drawing/2014/main" id="{AC4280C7-2AFB-2997-E7F4-3C30B098EFDC}"/>
              </a:ext>
            </a:extLst>
          </p:cNvPr>
          <p:cNvGrpSpPr/>
          <p:nvPr/>
        </p:nvGrpSpPr>
        <p:grpSpPr>
          <a:xfrm>
            <a:off x="1850141" y="3569381"/>
            <a:ext cx="139700" cy="1189508"/>
            <a:chOff x="1850141" y="3569381"/>
            <a:chExt cx="139700" cy="1189508"/>
          </a:xfrm>
        </p:grpSpPr>
        <p:cxnSp>
          <p:nvCxnSpPr>
            <p:cNvPr id="28" name="Gerader Verbinder 27">
              <a:extLst>
                <a:ext uri="{FF2B5EF4-FFF2-40B4-BE49-F238E27FC236}">
                  <a16:creationId xmlns:a16="http://schemas.microsoft.com/office/drawing/2014/main" id="{BC0BDD34-4325-CF13-75C0-B31A2370B506}"/>
                </a:ext>
              </a:extLst>
            </p:cNvPr>
            <p:cNvCxnSpPr>
              <a:cxnSpLocks/>
            </p:cNvCxnSpPr>
            <p:nvPr/>
          </p:nvCxnSpPr>
          <p:spPr>
            <a:xfrm>
              <a:off x="1919994" y="3659551"/>
              <a:ext cx="0" cy="1099338"/>
            </a:xfrm>
            <a:prstGeom prst="line">
              <a:avLst/>
            </a:prstGeom>
            <a:ln w="9525">
              <a:solidFill>
                <a:schemeClr val="bg2"/>
              </a:solidFill>
            </a:ln>
          </p:spPr>
          <p:style>
            <a:lnRef idx="1">
              <a:schemeClr val="accent1"/>
            </a:lnRef>
            <a:fillRef idx="0">
              <a:schemeClr val="accent1"/>
            </a:fillRef>
            <a:effectRef idx="0">
              <a:schemeClr val="accent1"/>
            </a:effectRef>
            <a:fontRef idx="minor">
              <a:schemeClr val="tx1"/>
            </a:fontRef>
          </p:style>
        </p:cxnSp>
        <p:sp>
          <p:nvSpPr>
            <p:cNvPr id="14" name="Ellipse 13">
              <a:extLst>
                <a:ext uri="{FF2B5EF4-FFF2-40B4-BE49-F238E27FC236}">
                  <a16:creationId xmlns:a16="http://schemas.microsoft.com/office/drawing/2014/main" id="{728E7526-83C5-E5A1-840B-31CD8BE27500}"/>
                </a:ext>
              </a:extLst>
            </p:cNvPr>
            <p:cNvSpPr>
              <a:spLocks/>
            </p:cNvSpPr>
            <p:nvPr/>
          </p:nvSpPr>
          <p:spPr>
            <a:xfrm>
              <a:off x="1850141" y="3569381"/>
              <a:ext cx="139700" cy="139700"/>
            </a:xfrm>
            <a:prstGeom prst="ellipse">
              <a:avLst/>
            </a:prstGeom>
            <a:solidFill>
              <a:schemeClr val="accent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de-DE" sz="1600"/>
            </a:p>
          </p:txBody>
        </p:sp>
      </p:grpSp>
      <p:sp>
        <p:nvSpPr>
          <p:cNvPr id="27" name="Textfeld 26">
            <a:extLst>
              <a:ext uri="{FF2B5EF4-FFF2-40B4-BE49-F238E27FC236}">
                <a16:creationId xmlns:a16="http://schemas.microsoft.com/office/drawing/2014/main" id="{7D9E7DCD-480B-1E1E-F67A-4308634978A7}"/>
              </a:ext>
            </a:extLst>
          </p:cNvPr>
          <p:cNvSpPr txBox="1">
            <a:spLocks/>
          </p:cNvSpPr>
          <p:nvPr/>
        </p:nvSpPr>
        <p:spPr>
          <a:xfrm>
            <a:off x="1919995" y="4389557"/>
            <a:ext cx="2160408" cy="369332"/>
          </a:xfrm>
          <a:prstGeom prst="rect">
            <a:avLst/>
          </a:prstGeom>
          <a:noFill/>
        </p:spPr>
        <p:txBody>
          <a:bodyPr wrap="square" lIns="108000" tIns="0" rIns="0" bIns="0" rtlCol="0" anchor="b">
            <a:noAutofit/>
          </a:bodyPr>
          <a:lstStyle/>
          <a:p>
            <a:pPr algn="l"/>
            <a:r>
              <a:rPr lang="de-DE" sz="1200" b="1" dirty="0">
                <a:solidFill>
                  <a:schemeClr val="accent1"/>
                </a:solidFill>
                <a:latin typeface="+mj-lt"/>
              </a:rPr>
              <a:t>Jahreszahl eingeben</a:t>
            </a:r>
          </a:p>
          <a:p>
            <a:pPr algn="l"/>
            <a:r>
              <a:rPr lang="de-DE" sz="1200" b="1" dirty="0">
                <a:latin typeface="+mj-lt"/>
              </a:rPr>
              <a:t>Zweite </a:t>
            </a:r>
            <a:r>
              <a:rPr lang="de-DE" sz="1200" b="1" dirty="0" err="1">
                <a:latin typeface="+mj-lt"/>
              </a:rPr>
              <a:t>Textbox</a:t>
            </a:r>
            <a:br>
              <a:rPr lang="de-DE" sz="1200" dirty="0"/>
            </a:br>
            <a:r>
              <a:rPr lang="de-DE" sz="1200" dirty="0"/>
              <a:t>mit dritter Zeile</a:t>
            </a:r>
          </a:p>
        </p:txBody>
      </p:sp>
      <p:grpSp>
        <p:nvGrpSpPr>
          <p:cNvPr id="26" name="Gruppieren 25" descr="Verbindungslinie zur dritten Textbox">
            <a:extLst>
              <a:ext uri="{FF2B5EF4-FFF2-40B4-BE49-F238E27FC236}">
                <a16:creationId xmlns:a16="http://schemas.microsoft.com/office/drawing/2014/main" id="{697F906C-AD45-BA05-4153-588F72C18BA8}"/>
              </a:ext>
            </a:extLst>
          </p:cNvPr>
          <p:cNvGrpSpPr/>
          <p:nvPr/>
        </p:nvGrpSpPr>
        <p:grpSpPr>
          <a:xfrm>
            <a:off x="3146248" y="2533549"/>
            <a:ext cx="139700" cy="1175532"/>
            <a:chOff x="3146248" y="2533549"/>
            <a:chExt cx="139700" cy="1175532"/>
          </a:xfrm>
        </p:grpSpPr>
        <p:cxnSp>
          <p:nvCxnSpPr>
            <p:cNvPr id="33" name="Gerader Verbinder 32">
              <a:extLst>
                <a:ext uri="{FF2B5EF4-FFF2-40B4-BE49-F238E27FC236}">
                  <a16:creationId xmlns:a16="http://schemas.microsoft.com/office/drawing/2014/main" id="{39C97ED3-2652-70B5-40DB-23445E464817}"/>
                </a:ext>
              </a:extLst>
            </p:cNvPr>
            <p:cNvCxnSpPr>
              <a:cxnSpLocks/>
            </p:cNvCxnSpPr>
            <p:nvPr/>
          </p:nvCxnSpPr>
          <p:spPr>
            <a:xfrm>
              <a:off x="3216100" y="2533549"/>
              <a:ext cx="0" cy="1099338"/>
            </a:xfrm>
            <a:prstGeom prst="line">
              <a:avLst/>
            </a:prstGeom>
            <a:ln w="9525">
              <a:solidFill>
                <a:schemeClr val="bg2"/>
              </a:solidFill>
            </a:ln>
          </p:spPr>
          <p:style>
            <a:lnRef idx="1">
              <a:schemeClr val="accent1"/>
            </a:lnRef>
            <a:fillRef idx="0">
              <a:schemeClr val="accent1"/>
            </a:fillRef>
            <a:effectRef idx="0">
              <a:schemeClr val="accent1"/>
            </a:effectRef>
            <a:fontRef idx="minor">
              <a:schemeClr val="tx1"/>
            </a:fontRef>
          </p:style>
        </p:cxnSp>
        <p:sp>
          <p:nvSpPr>
            <p:cNvPr id="11" name="Ellipse 10">
              <a:extLst>
                <a:ext uri="{FF2B5EF4-FFF2-40B4-BE49-F238E27FC236}">
                  <a16:creationId xmlns:a16="http://schemas.microsoft.com/office/drawing/2014/main" id="{4869CF53-F1CE-D70C-1911-EB2485E7C74E}"/>
                </a:ext>
              </a:extLst>
            </p:cNvPr>
            <p:cNvSpPr>
              <a:spLocks/>
            </p:cNvSpPr>
            <p:nvPr/>
          </p:nvSpPr>
          <p:spPr>
            <a:xfrm>
              <a:off x="3146248" y="3569381"/>
              <a:ext cx="139700" cy="139700"/>
            </a:xfrm>
            <a:prstGeom prst="ellipse">
              <a:avLst/>
            </a:prstGeom>
            <a:solidFill>
              <a:schemeClr val="accent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de-DE" sz="1600"/>
            </a:p>
          </p:txBody>
        </p:sp>
      </p:grpSp>
      <p:sp>
        <p:nvSpPr>
          <p:cNvPr id="32" name="Textfeld 31">
            <a:extLst>
              <a:ext uri="{FF2B5EF4-FFF2-40B4-BE49-F238E27FC236}">
                <a16:creationId xmlns:a16="http://schemas.microsoft.com/office/drawing/2014/main" id="{39AC9530-1FE4-FDC2-A92B-DFC9223AB4E8}"/>
              </a:ext>
            </a:extLst>
          </p:cNvPr>
          <p:cNvSpPr txBox="1">
            <a:spLocks/>
          </p:cNvSpPr>
          <p:nvPr/>
        </p:nvSpPr>
        <p:spPr>
          <a:xfrm>
            <a:off x="3216101" y="2533549"/>
            <a:ext cx="2160408" cy="369332"/>
          </a:xfrm>
          <a:prstGeom prst="rect">
            <a:avLst/>
          </a:prstGeom>
          <a:noFill/>
        </p:spPr>
        <p:txBody>
          <a:bodyPr wrap="square" lIns="108000" tIns="0" rIns="0" bIns="0" rtlCol="0" anchor="t">
            <a:noAutofit/>
          </a:bodyPr>
          <a:lstStyle/>
          <a:p>
            <a:pPr algn="l"/>
            <a:r>
              <a:rPr lang="de-DE" sz="1200" b="1" dirty="0">
                <a:solidFill>
                  <a:schemeClr val="accent1"/>
                </a:solidFill>
                <a:latin typeface="+mj-lt"/>
              </a:rPr>
              <a:t>Jahreszahl eingeben</a:t>
            </a:r>
          </a:p>
          <a:p>
            <a:pPr algn="l"/>
            <a:r>
              <a:rPr lang="de-DE" sz="1200" b="1" dirty="0">
                <a:latin typeface="+mj-lt"/>
              </a:rPr>
              <a:t>Dritte </a:t>
            </a:r>
            <a:r>
              <a:rPr lang="de-DE" sz="1200" b="1" dirty="0" err="1">
                <a:latin typeface="+mj-lt"/>
              </a:rPr>
              <a:t>Textbox</a:t>
            </a:r>
            <a:br>
              <a:rPr lang="de-DE" sz="1200" dirty="0"/>
            </a:br>
            <a:r>
              <a:rPr lang="de-DE" sz="1200" dirty="0"/>
              <a:t>mit dritter Zeile</a:t>
            </a:r>
          </a:p>
        </p:txBody>
      </p:sp>
      <p:grpSp>
        <p:nvGrpSpPr>
          <p:cNvPr id="29" name="Gruppieren 28" descr="Verbindungslinie zur vierten Textbox">
            <a:extLst>
              <a:ext uri="{FF2B5EF4-FFF2-40B4-BE49-F238E27FC236}">
                <a16:creationId xmlns:a16="http://schemas.microsoft.com/office/drawing/2014/main" id="{D40C5A2C-33E7-A3F3-2C47-A26EBFE91490}"/>
              </a:ext>
            </a:extLst>
          </p:cNvPr>
          <p:cNvGrpSpPr/>
          <p:nvPr/>
        </p:nvGrpSpPr>
        <p:grpSpPr>
          <a:xfrm>
            <a:off x="4442353" y="3569381"/>
            <a:ext cx="139700" cy="1189508"/>
            <a:chOff x="4442353" y="3569381"/>
            <a:chExt cx="139700" cy="1189508"/>
          </a:xfrm>
        </p:grpSpPr>
        <p:cxnSp>
          <p:nvCxnSpPr>
            <p:cNvPr id="38" name="Gerader Verbinder 37">
              <a:extLst>
                <a:ext uri="{FF2B5EF4-FFF2-40B4-BE49-F238E27FC236}">
                  <a16:creationId xmlns:a16="http://schemas.microsoft.com/office/drawing/2014/main" id="{B23A3334-C425-BFFD-A053-EFD3E8B78922}"/>
                </a:ext>
              </a:extLst>
            </p:cNvPr>
            <p:cNvCxnSpPr>
              <a:cxnSpLocks/>
            </p:cNvCxnSpPr>
            <p:nvPr/>
          </p:nvCxnSpPr>
          <p:spPr>
            <a:xfrm>
              <a:off x="4512206" y="3659551"/>
              <a:ext cx="0" cy="1099338"/>
            </a:xfrm>
            <a:prstGeom prst="line">
              <a:avLst/>
            </a:prstGeom>
            <a:ln w="9525">
              <a:solidFill>
                <a:schemeClr val="bg2"/>
              </a:solidFill>
            </a:ln>
          </p:spPr>
          <p:style>
            <a:lnRef idx="1">
              <a:schemeClr val="accent1"/>
            </a:lnRef>
            <a:fillRef idx="0">
              <a:schemeClr val="accent1"/>
            </a:fillRef>
            <a:effectRef idx="0">
              <a:schemeClr val="accent1"/>
            </a:effectRef>
            <a:fontRef idx="minor">
              <a:schemeClr val="tx1"/>
            </a:fontRef>
          </p:style>
        </p:cxnSp>
        <p:sp>
          <p:nvSpPr>
            <p:cNvPr id="15" name="Ellipse 14">
              <a:extLst>
                <a:ext uri="{FF2B5EF4-FFF2-40B4-BE49-F238E27FC236}">
                  <a16:creationId xmlns:a16="http://schemas.microsoft.com/office/drawing/2014/main" id="{7A4FE533-4054-49B2-6A23-19D2AD3D6613}"/>
                </a:ext>
              </a:extLst>
            </p:cNvPr>
            <p:cNvSpPr>
              <a:spLocks/>
            </p:cNvSpPr>
            <p:nvPr/>
          </p:nvSpPr>
          <p:spPr>
            <a:xfrm>
              <a:off x="4442353" y="3569381"/>
              <a:ext cx="139700" cy="139700"/>
            </a:xfrm>
            <a:prstGeom prst="ellipse">
              <a:avLst/>
            </a:prstGeom>
            <a:solidFill>
              <a:schemeClr val="accent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de-DE" sz="1600"/>
            </a:p>
          </p:txBody>
        </p:sp>
      </p:grpSp>
      <p:sp>
        <p:nvSpPr>
          <p:cNvPr id="37" name="Textfeld 36">
            <a:extLst>
              <a:ext uri="{FF2B5EF4-FFF2-40B4-BE49-F238E27FC236}">
                <a16:creationId xmlns:a16="http://schemas.microsoft.com/office/drawing/2014/main" id="{536BBD8D-F6FF-3F5A-253D-6292C8CD90FC}"/>
              </a:ext>
            </a:extLst>
          </p:cNvPr>
          <p:cNvSpPr txBox="1">
            <a:spLocks/>
          </p:cNvSpPr>
          <p:nvPr/>
        </p:nvSpPr>
        <p:spPr>
          <a:xfrm>
            <a:off x="4512207" y="4389557"/>
            <a:ext cx="2160408" cy="369332"/>
          </a:xfrm>
          <a:prstGeom prst="rect">
            <a:avLst/>
          </a:prstGeom>
          <a:noFill/>
        </p:spPr>
        <p:txBody>
          <a:bodyPr wrap="square" lIns="108000" tIns="0" rIns="0" bIns="0" rtlCol="0" anchor="b">
            <a:noAutofit/>
          </a:bodyPr>
          <a:lstStyle/>
          <a:p>
            <a:pPr algn="l"/>
            <a:r>
              <a:rPr lang="de-DE" sz="1200" b="1" dirty="0">
                <a:solidFill>
                  <a:schemeClr val="accent1"/>
                </a:solidFill>
                <a:latin typeface="+mj-lt"/>
              </a:rPr>
              <a:t>Jahreszahl eingeben</a:t>
            </a:r>
          </a:p>
          <a:p>
            <a:pPr algn="l"/>
            <a:r>
              <a:rPr lang="de-DE" sz="1200" b="1" dirty="0">
                <a:latin typeface="+mj-lt"/>
              </a:rPr>
              <a:t>Vierte </a:t>
            </a:r>
            <a:r>
              <a:rPr lang="de-DE" sz="1200" b="1" dirty="0" err="1">
                <a:latin typeface="+mj-lt"/>
              </a:rPr>
              <a:t>Textbox</a:t>
            </a:r>
            <a:br>
              <a:rPr lang="de-DE" sz="1200" dirty="0"/>
            </a:br>
            <a:r>
              <a:rPr lang="de-DE" sz="1200" dirty="0"/>
              <a:t>mit dritter Zeile</a:t>
            </a:r>
          </a:p>
        </p:txBody>
      </p:sp>
      <p:grpSp>
        <p:nvGrpSpPr>
          <p:cNvPr id="30" name="Gruppieren 29" descr="Verbindungslinie zur fünften Textbox">
            <a:extLst>
              <a:ext uri="{FF2B5EF4-FFF2-40B4-BE49-F238E27FC236}">
                <a16:creationId xmlns:a16="http://schemas.microsoft.com/office/drawing/2014/main" id="{693B2CC3-9E69-B00D-6900-CF6638EDFB0F}"/>
              </a:ext>
            </a:extLst>
          </p:cNvPr>
          <p:cNvGrpSpPr/>
          <p:nvPr/>
        </p:nvGrpSpPr>
        <p:grpSpPr>
          <a:xfrm>
            <a:off x="5738461" y="2533549"/>
            <a:ext cx="139700" cy="1175532"/>
            <a:chOff x="5738461" y="2533549"/>
            <a:chExt cx="139700" cy="1175532"/>
          </a:xfrm>
        </p:grpSpPr>
        <p:cxnSp>
          <p:nvCxnSpPr>
            <p:cNvPr id="41" name="Gerader Verbinder 40">
              <a:extLst>
                <a:ext uri="{FF2B5EF4-FFF2-40B4-BE49-F238E27FC236}">
                  <a16:creationId xmlns:a16="http://schemas.microsoft.com/office/drawing/2014/main" id="{C6A9D1E9-2C18-1401-78A2-B885691ECEAE}"/>
                </a:ext>
              </a:extLst>
            </p:cNvPr>
            <p:cNvCxnSpPr>
              <a:cxnSpLocks/>
            </p:cNvCxnSpPr>
            <p:nvPr/>
          </p:nvCxnSpPr>
          <p:spPr>
            <a:xfrm>
              <a:off x="5808311" y="2533549"/>
              <a:ext cx="0" cy="1099338"/>
            </a:xfrm>
            <a:prstGeom prst="line">
              <a:avLst/>
            </a:prstGeom>
            <a:ln w="9525">
              <a:solidFill>
                <a:schemeClr val="bg2"/>
              </a:solidFill>
            </a:ln>
          </p:spPr>
          <p:style>
            <a:lnRef idx="1">
              <a:schemeClr val="accent1"/>
            </a:lnRef>
            <a:fillRef idx="0">
              <a:schemeClr val="accent1"/>
            </a:fillRef>
            <a:effectRef idx="0">
              <a:schemeClr val="accent1"/>
            </a:effectRef>
            <a:fontRef idx="minor">
              <a:schemeClr val="tx1"/>
            </a:fontRef>
          </p:style>
        </p:cxnSp>
        <p:sp>
          <p:nvSpPr>
            <p:cNvPr id="7" name="Ellipse 6">
              <a:extLst>
                <a:ext uri="{FF2B5EF4-FFF2-40B4-BE49-F238E27FC236}">
                  <a16:creationId xmlns:a16="http://schemas.microsoft.com/office/drawing/2014/main" id="{CBC94702-B9D5-2895-7D27-2ACF6D24D437}"/>
                </a:ext>
              </a:extLst>
            </p:cNvPr>
            <p:cNvSpPr>
              <a:spLocks/>
            </p:cNvSpPr>
            <p:nvPr/>
          </p:nvSpPr>
          <p:spPr>
            <a:xfrm>
              <a:off x="5738461" y="3569381"/>
              <a:ext cx="139700" cy="139700"/>
            </a:xfrm>
            <a:prstGeom prst="ellipse">
              <a:avLst/>
            </a:prstGeom>
            <a:solidFill>
              <a:schemeClr val="accent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de-DE" sz="1600"/>
            </a:p>
          </p:txBody>
        </p:sp>
      </p:grpSp>
      <p:sp>
        <p:nvSpPr>
          <p:cNvPr id="40" name="Textfeld 39">
            <a:extLst>
              <a:ext uri="{FF2B5EF4-FFF2-40B4-BE49-F238E27FC236}">
                <a16:creationId xmlns:a16="http://schemas.microsoft.com/office/drawing/2014/main" id="{4FE1E20F-A283-1652-CDAC-4F7C706FEFEB}"/>
              </a:ext>
            </a:extLst>
          </p:cNvPr>
          <p:cNvSpPr txBox="1">
            <a:spLocks/>
          </p:cNvSpPr>
          <p:nvPr/>
        </p:nvSpPr>
        <p:spPr>
          <a:xfrm>
            <a:off x="5808312" y="2533549"/>
            <a:ext cx="2160408" cy="369332"/>
          </a:xfrm>
          <a:prstGeom prst="rect">
            <a:avLst/>
          </a:prstGeom>
          <a:noFill/>
        </p:spPr>
        <p:txBody>
          <a:bodyPr wrap="square" lIns="108000" tIns="0" rIns="0" bIns="0" rtlCol="0" anchor="t">
            <a:noAutofit/>
          </a:bodyPr>
          <a:lstStyle/>
          <a:p>
            <a:pPr algn="l"/>
            <a:r>
              <a:rPr lang="de-DE" sz="1200" b="1" dirty="0">
                <a:solidFill>
                  <a:schemeClr val="accent1"/>
                </a:solidFill>
                <a:latin typeface="+mj-lt"/>
              </a:rPr>
              <a:t>Jahreszahl eingeben</a:t>
            </a:r>
          </a:p>
          <a:p>
            <a:pPr algn="l"/>
            <a:r>
              <a:rPr lang="de-DE" sz="1200" b="1" dirty="0">
                <a:latin typeface="+mj-lt"/>
              </a:rPr>
              <a:t>Fünfte </a:t>
            </a:r>
            <a:r>
              <a:rPr lang="de-DE" sz="1200" b="1" dirty="0" err="1">
                <a:latin typeface="+mj-lt"/>
              </a:rPr>
              <a:t>Textbox</a:t>
            </a:r>
            <a:br>
              <a:rPr lang="de-DE" sz="1200" dirty="0"/>
            </a:br>
            <a:r>
              <a:rPr lang="de-DE" sz="1200" dirty="0"/>
              <a:t>mit dritter Zeile</a:t>
            </a:r>
          </a:p>
        </p:txBody>
      </p:sp>
      <p:grpSp>
        <p:nvGrpSpPr>
          <p:cNvPr id="31" name="Gruppieren 30" descr="Verbindungslinie zur sechsten Textbox">
            <a:extLst>
              <a:ext uri="{FF2B5EF4-FFF2-40B4-BE49-F238E27FC236}">
                <a16:creationId xmlns:a16="http://schemas.microsoft.com/office/drawing/2014/main" id="{2368951B-7BAA-B1BA-8B20-8D354022CDDF}"/>
              </a:ext>
            </a:extLst>
          </p:cNvPr>
          <p:cNvGrpSpPr/>
          <p:nvPr/>
        </p:nvGrpSpPr>
        <p:grpSpPr>
          <a:xfrm>
            <a:off x="7034568" y="3569381"/>
            <a:ext cx="139700" cy="1189508"/>
            <a:chOff x="7034568" y="3569381"/>
            <a:chExt cx="139700" cy="1189508"/>
          </a:xfrm>
        </p:grpSpPr>
        <p:cxnSp>
          <p:nvCxnSpPr>
            <p:cNvPr id="45" name="Gerader Verbinder 44">
              <a:extLst>
                <a:ext uri="{FF2B5EF4-FFF2-40B4-BE49-F238E27FC236}">
                  <a16:creationId xmlns:a16="http://schemas.microsoft.com/office/drawing/2014/main" id="{220EFAE7-24DA-094A-B4B6-24529A352059}"/>
                </a:ext>
              </a:extLst>
            </p:cNvPr>
            <p:cNvCxnSpPr>
              <a:cxnSpLocks/>
            </p:cNvCxnSpPr>
            <p:nvPr/>
          </p:nvCxnSpPr>
          <p:spPr>
            <a:xfrm>
              <a:off x="7104418" y="3659551"/>
              <a:ext cx="0" cy="1099338"/>
            </a:xfrm>
            <a:prstGeom prst="line">
              <a:avLst/>
            </a:prstGeom>
            <a:ln w="9525">
              <a:solidFill>
                <a:schemeClr val="bg2"/>
              </a:solidFill>
            </a:ln>
          </p:spPr>
          <p:style>
            <a:lnRef idx="1">
              <a:schemeClr val="accent1"/>
            </a:lnRef>
            <a:fillRef idx="0">
              <a:schemeClr val="accent1"/>
            </a:fillRef>
            <a:effectRef idx="0">
              <a:schemeClr val="accent1"/>
            </a:effectRef>
            <a:fontRef idx="minor">
              <a:schemeClr val="tx1"/>
            </a:fontRef>
          </p:style>
        </p:cxnSp>
        <p:sp>
          <p:nvSpPr>
            <p:cNvPr id="16" name="Ellipse 15">
              <a:extLst>
                <a:ext uri="{FF2B5EF4-FFF2-40B4-BE49-F238E27FC236}">
                  <a16:creationId xmlns:a16="http://schemas.microsoft.com/office/drawing/2014/main" id="{09C093DD-DE37-B2FD-0938-AF37FB36C0BE}"/>
                </a:ext>
              </a:extLst>
            </p:cNvPr>
            <p:cNvSpPr>
              <a:spLocks/>
            </p:cNvSpPr>
            <p:nvPr/>
          </p:nvSpPr>
          <p:spPr>
            <a:xfrm>
              <a:off x="7034568" y="3569381"/>
              <a:ext cx="139700" cy="139700"/>
            </a:xfrm>
            <a:prstGeom prst="ellipse">
              <a:avLst/>
            </a:prstGeom>
            <a:solidFill>
              <a:schemeClr val="accent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de-DE" sz="1600"/>
            </a:p>
          </p:txBody>
        </p:sp>
      </p:grpSp>
      <p:sp>
        <p:nvSpPr>
          <p:cNvPr id="43" name="Textfeld 42">
            <a:extLst>
              <a:ext uri="{FF2B5EF4-FFF2-40B4-BE49-F238E27FC236}">
                <a16:creationId xmlns:a16="http://schemas.microsoft.com/office/drawing/2014/main" id="{5AA885FD-CFD5-3C50-8E97-1429A7A26295}"/>
              </a:ext>
            </a:extLst>
          </p:cNvPr>
          <p:cNvSpPr txBox="1">
            <a:spLocks/>
          </p:cNvSpPr>
          <p:nvPr/>
        </p:nvSpPr>
        <p:spPr>
          <a:xfrm>
            <a:off x="7104419" y="4389557"/>
            <a:ext cx="2160408" cy="369332"/>
          </a:xfrm>
          <a:prstGeom prst="rect">
            <a:avLst/>
          </a:prstGeom>
          <a:noFill/>
        </p:spPr>
        <p:txBody>
          <a:bodyPr wrap="square" lIns="108000" tIns="0" rIns="0" bIns="0" rtlCol="0" anchor="b">
            <a:noAutofit/>
          </a:bodyPr>
          <a:lstStyle/>
          <a:p>
            <a:pPr algn="l"/>
            <a:r>
              <a:rPr lang="de-DE" sz="1200" b="1" dirty="0">
                <a:solidFill>
                  <a:schemeClr val="accent1"/>
                </a:solidFill>
                <a:latin typeface="+mj-lt"/>
              </a:rPr>
              <a:t>Jahreszahl eingeben</a:t>
            </a:r>
          </a:p>
          <a:p>
            <a:pPr algn="l"/>
            <a:r>
              <a:rPr lang="de-DE" sz="1200" b="1" dirty="0">
                <a:latin typeface="+mj-lt"/>
              </a:rPr>
              <a:t>Sechste </a:t>
            </a:r>
            <a:r>
              <a:rPr lang="de-DE" sz="1200" b="1" dirty="0" err="1">
                <a:latin typeface="+mj-lt"/>
              </a:rPr>
              <a:t>Textbox</a:t>
            </a:r>
            <a:br>
              <a:rPr lang="de-DE" sz="1200" dirty="0"/>
            </a:br>
            <a:r>
              <a:rPr lang="de-DE" sz="1200" dirty="0"/>
              <a:t>mit dritter Zeile</a:t>
            </a:r>
          </a:p>
        </p:txBody>
      </p:sp>
      <p:grpSp>
        <p:nvGrpSpPr>
          <p:cNvPr id="34" name="Gruppieren 33" descr="Verbindungslinie zur siebten Textbox">
            <a:extLst>
              <a:ext uri="{FF2B5EF4-FFF2-40B4-BE49-F238E27FC236}">
                <a16:creationId xmlns:a16="http://schemas.microsoft.com/office/drawing/2014/main" id="{9CEDFFA4-934A-90C4-BD9C-B3ED084B8234}"/>
              </a:ext>
            </a:extLst>
          </p:cNvPr>
          <p:cNvGrpSpPr/>
          <p:nvPr/>
        </p:nvGrpSpPr>
        <p:grpSpPr>
          <a:xfrm>
            <a:off x="8330674" y="2533549"/>
            <a:ext cx="139700" cy="1175532"/>
            <a:chOff x="8330674" y="2533549"/>
            <a:chExt cx="139700" cy="1175532"/>
          </a:xfrm>
        </p:grpSpPr>
        <p:cxnSp>
          <p:nvCxnSpPr>
            <p:cNvPr id="49" name="Gerader Verbinder 48">
              <a:extLst>
                <a:ext uri="{FF2B5EF4-FFF2-40B4-BE49-F238E27FC236}">
                  <a16:creationId xmlns:a16="http://schemas.microsoft.com/office/drawing/2014/main" id="{632B84CA-0E9B-2315-5627-C847524819D7}"/>
                </a:ext>
              </a:extLst>
            </p:cNvPr>
            <p:cNvCxnSpPr>
              <a:cxnSpLocks/>
            </p:cNvCxnSpPr>
            <p:nvPr/>
          </p:nvCxnSpPr>
          <p:spPr>
            <a:xfrm>
              <a:off x="8400524" y="2533549"/>
              <a:ext cx="0" cy="1099338"/>
            </a:xfrm>
            <a:prstGeom prst="line">
              <a:avLst/>
            </a:prstGeom>
            <a:ln w="9525">
              <a:solidFill>
                <a:schemeClr val="bg2"/>
              </a:solidFill>
            </a:ln>
          </p:spPr>
          <p:style>
            <a:lnRef idx="1">
              <a:schemeClr val="accent1"/>
            </a:lnRef>
            <a:fillRef idx="0">
              <a:schemeClr val="accent1"/>
            </a:fillRef>
            <a:effectRef idx="0">
              <a:schemeClr val="accent1"/>
            </a:effectRef>
            <a:fontRef idx="minor">
              <a:schemeClr val="tx1"/>
            </a:fontRef>
          </p:style>
        </p:cxnSp>
        <p:sp>
          <p:nvSpPr>
            <p:cNvPr id="3" name="Ellipse 2">
              <a:extLst>
                <a:ext uri="{FF2B5EF4-FFF2-40B4-BE49-F238E27FC236}">
                  <a16:creationId xmlns:a16="http://schemas.microsoft.com/office/drawing/2014/main" id="{87E79919-E70D-74D0-262B-BC3D2556292D}"/>
                </a:ext>
              </a:extLst>
            </p:cNvPr>
            <p:cNvSpPr>
              <a:spLocks/>
            </p:cNvSpPr>
            <p:nvPr/>
          </p:nvSpPr>
          <p:spPr>
            <a:xfrm>
              <a:off x="8330674" y="3569381"/>
              <a:ext cx="139700" cy="139700"/>
            </a:xfrm>
            <a:prstGeom prst="ellipse">
              <a:avLst/>
            </a:prstGeom>
            <a:solidFill>
              <a:schemeClr val="accent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de-DE" sz="1600"/>
            </a:p>
          </p:txBody>
        </p:sp>
      </p:grpSp>
      <p:sp>
        <p:nvSpPr>
          <p:cNvPr id="48" name="Textfeld 47">
            <a:extLst>
              <a:ext uri="{FF2B5EF4-FFF2-40B4-BE49-F238E27FC236}">
                <a16:creationId xmlns:a16="http://schemas.microsoft.com/office/drawing/2014/main" id="{5EF654F1-128C-F857-D7A4-A114C1781C6F}"/>
              </a:ext>
            </a:extLst>
          </p:cNvPr>
          <p:cNvSpPr txBox="1">
            <a:spLocks/>
          </p:cNvSpPr>
          <p:nvPr/>
        </p:nvSpPr>
        <p:spPr>
          <a:xfrm>
            <a:off x="8400525" y="2533549"/>
            <a:ext cx="2160408" cy="369332"/>
          </a:xfrm>
          <a:prstGeom prst="rect">
            <a:avLst/>
          </a:prstGeom>
          <a:noFill/>
        </p:spPr>
        <p:txBody>
          <a:bodyPr wrap="square" lIns="108000" tIns="0" rIns="0" bIns="0" rtlCol="0" anchor="t">
            <a:noAutofit/>
          </a:bodyPr>
          <a:lstStyle/>
          <a:p>
            <a:pPr algn="l"/>
            <a:r>
              <a:rPr lang="de-DE" sz="1200" b="1" dirty="0">
                <a:solidFill>
                  <a:schemeClr val="accent1"/>
                </a:solidFill>
                <a:latin typeface="+mj-lt"/>
              </a:rPr>
              <a:t>Jahreszahl eingeben</a:t>
            </a:r>
          </a:p>
          <a:p>
            <a:pPr algn="l"/>
            <a:r>
              <a:rPr lang="de-DE" sz="1200" b="1" dirty="0">
                <a:latin typeface="+mj-lt"/>
              </a:rPr>
              <a:t>Siebte </a:t>
            </a:r>
            <a:r>
              <a:rPr lang="de-DE" sz="1200" b="1" dirty="0" err="1">
                <a:latin typeface="+mj-lt"/>
              </a:rPr>
              <a:t>Textbox</a:t>
            </a:r>
            <a:br>
              <a:rPr lang="de-DE" sz="1200" dirty="0"/>
            </a:br>
            <a:r>
              <a:rPr lang="de-DE" sz="1200" dirty="0"/>
              <a:t>mit dritter Zeile</a:t>
            </a:r>
          </a:p>
        </p:txBody>
      </p:sp>
      <p:grpSp>
        <p:nvGrpSpPr>
          <p:cNvPr id="35" name="Gruppieren 34" descr="Verbindungslinie zur achten Textbox">
            <a:extLst>
              <a:ext uri="{FF2B5EF4-FFF2-40B4-BE49-F238E27FC236}">
                <a16:creationId xmlns:a16="http://schemas.microsoft.com/office/drawing/2014/main" id="{EEFC5713-D1E9-90CB-A0E1-3F8B397E9CD5}"/>
              </a:ext>
            </a:extLst>
          </p:cNvPr>
          <p:cNvGrpSpPr/>
          <p:nvPr/>
        </p:nvGrpSpPr>
        <p:grpSpPr>
          <a:xfrm>
            <a:off x="9626779" y="3569381"/>
            <a:ext cx="139700" cy="1189508"/>
            <a:chOff x="9626779" y="3569381"/>
            <a:chExt cx="139700" cy="1189508"/>
          </a:xfrm>
        </p:grpSpPr>
        <p:cxnSp>
          <p:nvCxnSpPr>
            <p:cNvPr id="52" name="Gerader Verbinder 51">
              <a:extLst>
                <a:ext uri="{FF2B5EF4-FFF2-40B4-BE49-F238E27FC236}">
                  <a16:creationId xmlns:a16="http://schemas.microsoft.com/office/drawing/2014/main" id="{2C485438-7566-517E-9915-D16E302F9E5A}"/>
                </a:ext>
              </a:extLst>
            </p:cNvPr>
            <p:cNvCxnSpPr>
              <a:cxnSpLocks/>
            </p:cNvCxnSpPr>
            <p:nvPr/>
          </p:nvCxnSpPr>
          <p:spPr>
            <a:xfrm>
              <a:off x="9696629" y="3659551"/>
              <a:ext cx="0" cy="1099338"/>
            </a:xfrm>
            <a:prstGeom prst="line">
              <a:avLst/>
            </a:prstGeom>
            <a:ln w="9525">
              <a:solidFill>
                <a:schemeClr val="bg2"/>
              </a:solidFill>
            </a:ln>
          </p:spPr>
          <p:style>
            <a:lnRef idx="1">
              <a:schemeClr val="accent1"/>
            </a:lnRef>
            <a:fillRef idx="0">
              <a:schemeClr val="accent1"/>
            </a:fillRef>
            <a:effectRef idx="0">
              <a:schemeClr val="accent1"/>
            </a:effectRef>
            <a:fontRef idx="minor">
              <a:schemeClr val="tx1"/>
            </a:fontRef>
          </p:style>
        </p:cxnSp>
        <p:sp>
          <p:nvSpPr>
            <p:cNvPr id="17" name="Ellipse 16">
              <a:extLst>
                <a:ext uri="{FF2B5EF4-FFF2-40B4-BE49-F238E27FC236}">
                  <a16:creationId xmlns:a16="http://schemas.microsoft.com/office/drawing/2014/main" id="{19721B39-78B4-B770-5D9A-E135DC84A143}"/>
                </a:ext>
              </a:extLst>
            </p:cNvPr>
            <p:cNvSpPr>
              <a:spLocks/>
            </p:cNvSpPr>
            <p:nvPr/>
          </p:nvSpPr>
          <p:spPr>
            <a:xfrm>
              <a:off x="9626779" y="3569381"/>
              <a:ext cx="139700" cy="139700"/>
            </a:xfrm>
            <a:prstGeom prst="ellipse">
              <a:avLst/>
            </a:prstGeom>
            <a:solidFill>
              <a:schemeClr val="accent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de-DE" sz="1600"/>
            </a:p>
          </p:txBody>
        </p:sp>
      </p:grpSp>
      <p:sp>
        <p:nvSpPr>
          <p:cNvPr id="51" name="Textfeld 50">
            <a:extLst>
              <a:ext uri="{FF2B5EF4-FFF2-40B4-BE49-F238E27FC236}">
                <a16:creationId xmlns:a16="http://schemas.microsoft.com/office/drawing/2014/main" id="{7BE56107-9C5D-7FC2-CA48-D0AB70738AC8}"/>
              </a:ext>
            </a:extLst>
          </p:cNvPr>
          <p:cNvSpPr txBox="1">
            <a:spLocks/>
          </p:cNvSpPr>
          <p:nvPr/>
        </p:nvSpPr>
        <p:spPr>
          <a:xfrm>
            <a:off x="9696630" y="4389557"/>
            <a:ext cx="2160408" cy="369332"/>
          </a:xfrm>
          <a:prstGeom prst="rect">
            <a:avLst/>
          </a:prstGeom>
          <a:noFill/>
        </p:spPr>
        <p:txBody>
          <a:bodyPr wrap="square" lIns="108000" tIns="0" rIns="0" bIns="0" rtlCol="0" anchor="b">
            <a:noAutofit/>
          </a:bodyPr>
          <a:lstStyle/>
          <a:p>
            <a:pPr algn="l"/>
            <a:r>
              <a:rPr lang="de-DE" sz="1200" b="1" dirty="0">
                <a:solidFill>
                  <a:schemeClr val="accent1"/>
                </a:solidFill>
                <a:latin typeface="+mj-lt"/>
              </a:rPr>
              <a:t>Jahreszahl eingeben</a:t>
            </a:r>
          </a:p>
          <a:p>
            <a:pPr algn="l"/>
            <a:r>
              <a:rPr lang="de-DE" sz="1200" b="1" dirty="0">
                <a:latin typeface="+mj-lt"/>
              </a:rPr>
              <a:t>Achte </a:t>
            </a:r>
            <a:r>
              <a:rPr lang="de-DE" sz="1200" b="1" dirty="0" err="1">
                <a:latin typeface="+mj-lt"/>
              </a:rPr>
              <a:t>Textbox</a:t>
            </a:r>
            <a:br>
              <a:rPr lang="de-DE" sz="1200" dirty="0"/>
            </a:br>
            <a:r>
              <a:rPr lang="de-DE" sz="1200" dirty="0"/>
              <a:t>mit dritter Zeile</a:t>
            </a:r>
          </a:p>
        </p:txBody>
      </p:sp>
      <p:sp>
        <p:nvSpPr>
          <p:cNvPr id="8" name="Fußzeilenplatzhalter 7">
            <a:extLst>
              <a:ext uri="{FF2B5EF4-FFF2-40B4-BE49-F238E27FC236}">
                <a16:creationId xmlns:a16="http://schemas.microsoft.com/office/drawing/2014/main" id="{CC33F961-0B22-EE8D-CE67-AE2B08E60648}"/>
              </a:ext>
            </a:extLst>
          </p:cNvPr>
          <p:cNvSpPr>
            <a:spLocks noGrp="1"/>
          </p:cNvSpPr>
          <p:nvPr>
            <p:ph type="ftr" sz="quarter" idx="10"/>
          </p:nvPr>
        </p:nvSpPr>
        <p:spPr bwMode="gray">
          <a:xfrm>
            <a:off x="1271954" y="6443762"/>
            <a:ext cx="4968501" cy="153888"/>
          </a:xfrm>
        </p:spPr>
        <p:txBody>
          <a:bodyPr/>
          <a:lstStyle/>
          <a:p>
            <a:r>
              <a:rPr lang="de-DE"/>
              <a:t>© </a:t>
            </a:r>
            <a:r>
              <a:rPr lang="de-DE" err="1"/>
              <a:t>msg</a:t>
            </a:r>
            <a:r>
              <a:rPr lang="de-DE"/>
              <a:t> </a:t>
            </a:r>
            <a:r>
              <a:rPr lang="de-DE" err="1"/>
              <a:t>systems</a:t>
            </a:r>
            <a:r>
              <a:rPr lang="de-DE"/>
              <a:t> </a:t>
            </a:r>
            <a:r>
              <a:rPr lang="de-DE" err="1"/>
              <a:t>ag</a:t>
            </a:r>
            <a:r>
              <a:rPr lang="de-DE"/>
              <a:t> | Titel einfügen | 2024</a:t>
            </a:r>
          </a:p>
        </p:txBody>
      </p:sp>
      <p:sp>
        <p:nvSpPr>
          <p:cNvPr id="9" name="Foliennummernplatzhalter 8">
            <a:extLst>
              <a:ext uri="{FF2B5EF4-FFF2-40B4-BE49-F238E27FC236}">
                <a16:creationId xmlns:a16="http://schemas.microsoft.com/office/drawing/2014/main" id="{78813524-0183-57AF-843E-134AF118D095}"/>
              </a:ext>
            </a:extLst>
          </p:cNvPr>
          <p:cNvSpPr>
            <a:spLocks noGrp="1"/>
          </p:cNvSpPr>
          <p:nvPr>
            <p:ph type="sldNum" sz="quarter" idx="11"/>
          </p:nvPr>
        </p:nvSpPr>
        <p:spPr bwMode="gray">
          <a:xfrm>
            <a:off x="623888" y="6443762"/>
            <a:ext cx="431620" cy="153888"/>
          </a:xfrm>
        </p:spPr>
        <p:txBody>
          <a:bodyPr/>
          <a:lstStyle/>
          <a:p>
            <a:fld id="{1FBD72F1-A42A-46B0-A7F8-CE6A9835826C}" type="slidenum">
              <a:rPr lang="de-DE" smtClean="0"/>
              <a:pPr/>
              <a:t>42</a:t>
            </a:fld>
            <a:endParaRPr lang="de-DE"/>
          </a:p>
        </p:txBody>
      </p:sp>
    </p:spTree>
    <p:extLst>
      <p:ext uri="{BB962C8B-B14F-4D97-AF65-F5344CB8AC3E}">
        <p14:creationId xmlns:p14="http://schemas.microsoft.com/office/powerpoint/2010/main" val="143472877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Bildplatzhalter 28" descr="Bild einer Person am Laptop. Bild füllt 1/3 der Folie aus, rechts Titel und Untertitel, Bild ist änderbar.">
            <a:extLst>
              <a:ext uri="{FF2B5EF4-FFF2-40B4-BE49-F238E27FC236}">
                <a16:creationId xmlns:a16="http://schemas.microsoft.com/office/drawing/2014/main" id="{44E3A62E-058B-21E7-D579-0B44ABDA4935}"/>
              </a:ext>
            </a:extLst>
          </p:cNvPr>
          <p:cNvPicPr>
            <a:picLocks noGrp="1" noChangeAspect="1"/>
          </p:cNvPicPr>
          <p:nvPr>
            <p:ph type="pic" sz="quarter" idx="11"/>
          </p:nvPr>
        </p:nvPicPr>
        <p:blipFill>
          <a:blip r:embed="rId4"/>
          <a:srcRect l="728" r="728"/>
          <a:stretch/>
        </p:blipFill>
        <p:spPr bwMode="gray">
          <a:xfrm>
            <a:off x="1" y="0"/>
            <a:ext cx="4730111" cy="6858000"/>
          </a:xfrm>
        </p:spPr>
      </p:pic>
      <p:sp>
        <p:nvSpPr>
          <p:cNvPr id="5" name="Titel 4">
            <a:extLst>
              <a:ext uri="{FF2B5EF4-FFF2-40B4-BE49-F238E27FC236}">
                <a16:creationId xmlns:a16="http://schemas.microsoft.com/office/drawing/2014/main" id="{009FACD8-4C64-3FF7-D33B-96630C5B0616}"/>
              </a:ext>
            </a:extLst>
          </p:cNvPr>
          <p:cNvSpPr>
            <a:spLocks noGrp="1"/>
          </p:cNvSpPr>
          <p:nvPr>
            <p:ph type="ctrTitle"/>
          </p:nvPr>
        </p:nvSpPr>
        <p:spPr bwMode="gray">
          <a:xfrm>
            <a:off x="5161920" y="1773239"/>
            <a:ext cx="6695118" cy="1354217"/>
          </a:xfrm>
        </p:spPr>
        <p:txBody>
          <a:bodyPr vert="horz"/>
          <a:lstStyle/>
          <a:p>
            <a:r>
              <a:rPr lang="de-DE" dirty="0"/>
              <a:t>Icons</a:t>
            </a:r>
          </a:p>
        </p:txBody>
      </p:sp>
      <p:sp>
        <p:nvSpPr>
          <p:cNvPr id="19" name="Textplatzhalter 18">
            <a:extLst>
              <a:ext uri="{FF2B5EF4-FFF2-40B4-BE49-F238E27FC236}">
                <a16:creationId xmlns:a16="http://schemas.microsoft.com/office/drawing/2014/main" id="{E72BC890-CE43-CDBD-F271-1868C140BC5F}"/>
              </a:ext>
            </a:extLst>
          </p:cNvPr>
          <p:cNvSpPr>
            <a:spLocks noGrp="1"/>
          </p:cNvSpPr>
          <p:nvPr>
            <p:ph type="body" sz="quarter" idx="10"/>
          </p:nvPr>
        </p:nvSpPr>
        <p:spPr bwMode="gray">
          <a:xfrm>
            <a:off x="5161919" y="3270995"/>
            <a:ext cx="6695122" cy="369332"/>
          </a:xfrm>
        </p:spPr>
        <p:txBody>
          <a:bodyPr/>
          <a:lstStyle/>
          <a:p>
            <a:r>
              <a:rPr lang="de-DE" dirty="0" err="1"/>
              <a:t>Subtitle</a:t>
            </a:r>
            <a:r>
              <a:rPr lang="de-DE" dirty="0"/>
              <a:t> einfügen</a:t>
            </a:r>
          </a:p>
        </p:txBody>
      </p:sp>
      <p:graphicFrame>
        <p:nvGraphicFramePr>
          <p:cNvPr id="4" name="think-cell data - do not delete" hidden="1">
            <a:extLst>
              <a:ext uri="{FF2B5EF4-FFF2-40B4-BE49-F238E27FC236}">
                <a16:creationId xmlns:a16="http://schemas.microsoft.com/office/drawing/2014/main" id="{6C839AAB-A8E4-0464-2FB3-DAC78F7C43F5}"/>
              </a:ext>
            </a:extLst>
          </p:cNvPr>
          <p:cNvGraphicFramePr>
            <a:graphicFrameLocks noChangeAspect="1"/>
          </p:cNvGraphicFramePr>
          <p:nvPr>
            <p:custDataLst>
              <p:tags r:id="rId1"/>
            </p:custDataLst>
            <p:extLst>
              <p:ext uri="{D42A27DB-BD31-4B8C-83A1-F6EECF244321}">
                <p14:modId xmlns:p14="http://schemas.microsoft.com/office/powerpoint/2010/main" val="381409746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5" imgW="306" imgH="306" progId="TCLayout.ActiveDocument.1">
                  <p:embed/>
                </p:oleObj>
              </mc:Choice>
              <mc:Fallback>
                <p:oleObj name="think-cell Folie" r:id="rId5" imgW="306" imgH="306" progId="TCLayout.ActiveDocument.1">
                  <p:embed/>
                  <p:pic>
                    <p:nvPicPr>
                      <p:cNvPr id="4" name="think-cell data - do not delete" hidden="1">
                        <a:extLst>
                          <a:ext uri="{FF2B5EF4-FFF2-40B4-BE49-F238E27FC236}">
                            <a16:creationId xmlns:a16="http://schemas.microsoft.com/office/drawing/2014/main" id="{6C839AAB-A8E4-0464-2FB3-DAC78F7C43F5}"/>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spTree>
    <p:extLst>
      <p:ext uri="{BB962C8B-B14F-4D97-AF65-F5344CB8AC3E}">
        <p14:creationId xmlns:p14="http://schemas.microsoft.com/office/powerpoint/2010/main" val="174311333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CF5575F5-B7A7-1C3B-26E2-CF5DE8C37396}"/>
              </a:ext>
            </a:extLst>
          </p:cNvPr>
          <p:cNvGraphicFramePr>
            <a:graphicFrameLocks noChangeAspect="1"/>
          </p:cNvGraphicFramePr>
          <p:nvPr>
            <p:custDataLst>
              <p:tags r:id="rId1"/>
            </p:custDataLst>
            <p:extLst>
              <p:ext uri="{D42A27DB-BD31-4B8C-83A1-F6EECF244321}">
                <p14:modId xmlns:p14="http://schemas.microsoft.com/office/powerpoint/2010/main" val="60738826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306" imgH="306" progId="TCLayout.ActiveDocument.1">
                  <p:embed/>
                </p:oleObj>
              </mc:Choice>
              <mc:Fallback>
                <p:oleObj name="think-cell Folie" r:id="rId3" imgW="306" imgH="306" progId="TCLayout.ActiveDocument.1">
                  <p:embed/>
                  <p:pic>
                    <p:nvPicPr>
                      <p:cNvPr id="6" name="think-cell data - do not delete" hidden="1">
                        <a:extLst>
                          <a:ext uri="{FF2B5EF4-FFF2-40B4-BE49-F238E27FC236}">
                            <a16:creationId xmlns:a16="http://schemas.microsoft.com/office/drawing/2014/main" id="{CF5575F5-B7A7-1C3B-26E2-CF5DE8C37396}"/>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3" name="Textplatzhalter 2">
            <a:extLst>
              <a:ext uri="{FF2B5EF4-FFF2-40B4-BE49-F238E27FC236}">
                <a16:creationId xmlns:a16="http://schemas.microsoft.com/office/drawing/2014/main" id="{1948E064-28A7-D42C-5C0C-4C32ABB851C8}"/>
              </a:ext>
            </a:extLst>
          </p:cNvPr>
          <p:cNvSpPr>
            <a:spLocks noGrp="1"/>
          </p:cNvSpPr>
          <p:nvPr>
            <p:ph type="body" sz="quarter" idx="12"/>
          </p:nvPr>
        </p:nvSpPr>
        <p:spPr>
          <a:xfrm>
            <a:off x="623888" y="296863"/>
            <a:ext cx="9488833" cy="169277"/>
          </a:xfrm>
        </p:spPr>
        <p:txBody>
          <a:bodyPr/>
          <a:lstStyle/>
          <a:p>
            <a:r>
              <a:rPr lang="de-DE"/>
              <a:t>Optionaler </a:t>
            </a:r>
            <a:r>
              <a:rPr lang="de-DE" err="1"/>
              <a:t>Subtitle</a:t>
            </a:r>
            <a:endParaRPr lang="de-DE"/>
          </a:p>
        </p:txBody>
      </p:sp>
      <p:sp>
        <p:nvSpPr>
          <p:cNvPr id="2" name="Titel 1">
            <a:extLst>
              <a:ext uri="{FF2B5EF4-FFF2-40B4-BE49-F238E27FC236}">
                <a16:creationId xmlns:a16="http://schemas.microsoft.com/office/drawing/2014/main" id="{73B42720-55B1-09F6-2D14-D04E27AF63A8}"/>
              </a:ext>
            </a:extLst>
          </p:cNvPr>
          <p:cNvSpPr>
            <a:spLocks noGrp="1"/>
          </p:cNvSpPr>
          <p:nvPr>
            <p:ph type="title"/>
          </p:nvPr>
        </p:nvSpPr>
        <p:spPr>
          <a:xfrm>
            <a:off x="623888" y="620713"/>
            <a:ext cx="9488833" cy="738664"/>
          </a:xfrm>
        </p:spPr>
        <p:txBody>
          <a:bodyPr vert="horz"/>
          <a:lstStyle/>
          <a:p>
            <a:r>
              <a:rPr lang="de-DE" dirty="0"/>
              <a:t>Icons</a:t>
            </a:r>
          </a:p>
        </p:txBody>
      </p:sp>
      <p:pic>
        <p:nvPicPr>
          <p:cNvPr id="8" name="Grafik 7" descr="Zielscheibe">
            <a:extLst>
              <a:ext uri="{FF2B5EF4-FFF2-40B4-BE49-F238E27FC236}">
                <a16:creationId xmlns:a16="http://schemas.microsoft.com/office/drawing/2014/main" id="{C9BD80AE-8C64-94FB-A1C9-F747C283F9A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23888" y="1773238"/>
            <a:ext cx="952500" cy="952500"/>
          </a:xfrm>
          <a:prstGeom prst="rect">
            <a:avLst/>
          </a:prstGeom>
        </p:spPr>
      </p:pic>
      <p:pic>
        <p:nvPicPr>
          <p:cNvPr id="10" name="Grafik 9" descr="Browserfenster mit Schloss davor">
            <a:extLst>
              <a:ext uri="{FF2B5EF4-FFF2-40B4-BE49-F238E27FC236}">
                <a16:creationId xmlns:a16="http://schemas.microsoft.com/office/drawing/2014/main" id="{8C1E6532-8576-E807-36EE-85BF420EE682}"/>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850708" y="1773238"/>
            <a:ext cx="952500" cy="952500"/>
          </a:xfrm>
          <a:prstGeom prst="rect">
            <a:avLst/>
          </a:prstGeom>
        </p:spPr>
      </p:pic>
      <p:pic>
        <p:nvPicPr>
          <p:cNvPr id="12" name="Grafik 11" descr="Häkchen in einem Kreis">
            <a:extLst>
              <a:ext uri="{FF2B5EF4-FFF2-40B4-BE49-F238E27FC236}">
                <a16:creationId xmlns:a16="http://schemas.microsoft.com/office/drawing/2014/main" id="{603319C0-9489-5C5D-66EC-8696489B1342}"/>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3077528" y="1773238"/>
            <a:ext cx="952500" cy="952500"/>
          </a:xfrm>
          <a:prstGeom prst="rect">
            <a:avLst/>
          </a:prstGeom>
        </p:spPr>
      </p:pic>
      <p:pic>
        <p:nvPicPr>
          <p:cNvPr id="14" name="Grafik 13" descr="Cloud, aussenrum drehen sich 2 halbrunde Pfeile">
            <a:extLst>
              <a:ext uri="{FF2B5EF4-FFF2-40B4-BE49-F238E27FC236}">
                <a16:creationId xmlns:a16="http://schemas.microsoft.com/office/drawing/2014/main" id="{5236E464-12B3-A287-AE9B-C01EA4735A5A}"/>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4304348" y="1773238"/>
            <a:ext cx="952500" cy="952500"/>
          </a:xfrm>
          <a:prstGeom prst="rect">
            <a:avLst/>
          </a:prstGeom>
        </p:spPr>
      </p:pic>
      <p:pic>
        <p:nvPicPr>
          <p:cNvPr id="16" name="Grafik 15" descr="Cloud mit Smartphone und WLAN-Symbol davor">
            <a:extLst>
              <a:ext uri="{FF2B5EF4-FFF2-40B4-BE49-F238E27FC236}">
                <a16:creationId xmlns:a16="http://schemas.microsoft.com/office/drawing/2014/main" id="{474AD0A7-F769-FC56-3AB5-2C9C6B090F9E}"/>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5531168" y="1773238"/>
            <a:ext cx="952500" cy="952500"/>
          </a:xfrm>
          <a:prstGeom prst="rect">
            <a:avLst/>
          </a:prstGeom>
        </p:spPr>
      </p:pic>
      <p:pic>
        <p:nvPicPr>
          <p:cNvPr id="18" name="Grafik 17" descr="Cloud mit digitalen Verbindungslinien">
            <a:extLst>
              <a:ext uri="{FF2B5EF4-FFF2-40B4-BE49-F238E27FC236}">
                <a16:creationId xmlns:a16="http://schemas.microsoft.com/office/drawing/2014/main" id="{A85E2411-A08E-EAA6-7F62-A4E92C41E3A7}"/>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6757988" y="1773238"/>
            <a:ext cx="952500" cy="952500"/>
          </a:xfrm>
          <a:prstGeom prst="rect">
            <a:avLst/>
          </a:prstGeom>
        </p:spPr>
      </p:pic>
      <p:pic>
        <p:nvPicPr>
          <p:cNvPr id="20" name="Grafik 19" descr="Einfache Weltkugel mit Linien">
            <a:extLst>
              <a:ext uri="{FF2B5EF4-FFF2-40B4-BE49-F238E27FC236}">
                <a16:creationId xmlns:a16="http://schemas.microsoft.com/office/drawing/2014/main" id="{DEF3261F-F2D9-4018-65DB-E72063FBBC5B}"/>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7984808" y="1773238"/>
            <a:ext cx="952500" cy="952500"/>
          </a:xfrm>
          <a:prstGeom prst="rect">
            <a:avLst/>
          </a:prstGeom>
        </p:spPr>
      </p:pic>
      <p:pic>
        <p:nvPicPr>
          <p:cNvPr id="28" name="Grafik 27" descr="Computerbildschirm und Smartphone">
            <a:extLst>
              <a:ext uri="{FF2B5EF4-FFF2-40B4-BE49-F238E27FC236}">
                <a16:creationId xmlns:a16="http://schemas.microsoft.com/office/drawing/2014/main" id="{98DF3E71-8393-7F76-9F4F-2241D412BC4A}"/>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623888" y="3298875"/>
            <a:ext cx="952500" cy="952500"/>
          </a:xfrm>
          <a:prstGeom prst="rect">
            <a:avLst/>
          </a:prstGeom>
        </p:spPr>
      </p:pic>
      <p:pic>
        <p:nvPicPr>
          <p:cNvPr id="30" name="Grafik 29" descr="Zwei Köpfe die nach links und rechts schauen und in der mitte wie Puzzlestücke verbunden sind">
            <a:extLst>
              <a:ext uri="{FF2B5EF4-FFF2-40B4-BE49-F238E27FC236}">
                <a16:creationId xmlns:a16="http://schemas.microsoft.com/office/drawing/2014/main" id="{315FE828-00FF-B370-2A84-F1D124B4EE8F}"/>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1850708" y="3298875"/>
            <a:ext cx="952500" cy="952500"/>
          </a:xfrm>
          <a:prstGeom prst="rect">
            <a:avLst/>
          </a:prstGeom>
        </p:spPr>
      </p:pic>
      <p:pic>
        <p:nvPicPr>
          <p:cNvPr id="32" name="Grafik 31" descr="Ein Kopf mit einer Zielscheibe darin">
            <a:extLst>
              <a:ext uri="{FF2B5EF4-FFF2-40B4-BE49-F238E27FC236}">
                <a16:creationId xmlns:a16="http://schemas.microsoft.com/office/drawing/2014/main" id="{00FF210E-DE2A-9B73-0A1D-AB651D0AF7C5}"/>
              </a:ext>
            </a:extLst>
          </p:cNvPr>
          <p:cNvPicPr>
            <a:picLocks noChangeAspect="1"/>
          </p:cNvPicPr>
          <p:nvPr/>
        </p:nvPicPr>
        <p:blipFill>
          <a:blip r:embed="rId23">
            <a:extLst>
              <a:ext uri="{96DAC541-7B7A-43D3-8B79-37D633B846F1}">
                <asvg:svgBlip xmlns:asvg="http://schemas.microsoft.com/office/drawing/2016/SVG/main" r:embed="rId24"/>
              </a:ext>
            </a:extLst>
          </a:blip>
          <a:stretch>
            <a:fillRect/>
          </a:stretch>
        </p:blipFill>
        <p:spPr>
          <a:xfrm>
            <a:off x="3077528" y="3298875"/>
            <a:ext cx="952500" cy="952500"/>
          </a:xfrm>
          <a:prstGeom prst="rect">
            <a:avLst/>
          </a:prstGeom>
        </p:spPr>
      </p:pic>
      <p:pic>
        <p:nvPicPr>
          <p:cNvPr id="34" name="Grafik 33" descr="Person, aussenrum drehen sich zwei halbrunde Pfeile">
            <a:extLst>
              <a:ext uri="{FF2B5EF4-FFF2-40B4-BE49-F238E27FC236}">
                <a16:creationId xmlns:a16="http://schemas.microsoft.com/office/drawing/2014/main" id="{AF3C98E7-3362-2832-E303-5223C10CA24C}"/>
              </a:ext>
            </a:extLst>
          </p:cNvPr>
          <p:cNvPicPr>
            <a:picLocks noChangeAspect="1"/>
          </p:cNvPicPr>
          <p:nvPr/>
        </p:nvPicPr>
        <p:blipFill>
          <a:blip r:embed="rId25">
            <a:extLst>
              <a:ext uri="{96DAC541-7B7A-43D3-8B79-37D633B846F1}">
                <asvg:svgBlip xmlns:asvg="http://schemas.microsoft.com/office/drawing/2016/SVG/main" r:embed="rId26"/>
              </a:ext>
            </a:extLst>
          </a:blip>
          <a:stretch>
            <a:fillRect/>
          </a:stretch>
        </p:blipFill>
        <p:spPr>
          <a:xfrm>
            <a:off x="4304348" y="3298875"/>
            <a:ext cx="952500" cy="952500"/>
          </a:xfrm>
          <a:prstGeom prst="rect">
            <a:avLst/>
          </a:prstGeom>
        </p:spPr>
      </p:pic>
      <p:pic>
        <p:nvPicPr>
          <p:cNvPr id="36" name="Grafik 35" descr="3 Personen nebeneinander. Die sich an den Händen halten und die Hände in die Luft strecken.">
            <a:extLst>
              <a:ext uri="{FF2B5EF4-FFF2-40B4-BE49-F238E27FC236}">
                <a16:creationId xmlns:a16="http://schemas.microsoft.com/office/drawing/2014/main" id="{A7A9A1A4-5F2C-CFE3-1E52-A9EC8ADD3708}"/>
              </a:ext>
            </a:extLst>
          </p:cNvPr>
          <p:cNvPicPr>
            <a:picLocks noChangeAspect="1"/>
          </p:cNvPicPr>
          <p:nvPr/>
        </p:nvPicPr>
        <p:blipFill>
          <a:blip r:embed="rId27">
            <a:extLst>
              <a:ext uri="{96DAC541-7B7A-43D3-8B79-37D633B846F1}">
                <asvg:svgBlip xmlns:asvg="http://schemas.microsoft.com/office/drawing/2016/SVG/main" r:embed="rId28"/>
              </a:ext>
            </a:extLst>
          </a:blip>
          <a:stretch>
            <a:fillRect/>
          </a:stretch>
        </p:blipFill>
        <p:spPr>
          <a:xfrm>
            <a:off x="5531167" y="3298875"/>
            <a:ext cx="952500" cy="952500"/>
          </a:xfrm>
          <a:prstGeom prst="rect">
            <a:avLst/>
          </a:prstGeom>
        </p:spPr>
      </p:pic>
      <p:pic>
        <p:nvPicPr>
          <p:cNvPr id="38" name="Grafik 37" descr="Zwei halbrunde Pfeile, die sich im Uhrzeugersinn drehen">
            <a:extLst>
              <a:ext uri="{FF2B5EF4-FFF2-40B4-BE49-F238E27FC236}">
                <a16:creationId xmlns:a16="http://schemas.microsoft.com/office/drawing/2014/main" id="{CE0F1F94-7B96-CFC6-9589-602BAAAEA875}"/>
              </a:ext>
            </a:extLst>
          </p:cNvPr>
          <p:cNvPicPr>
            <a:picLocks noChangeAspect="1"/>
          </p:cNvPicPr>
          <p:nvPr/>
        </p:nvPicPr>
        <p:blipFill>
          <a:blip r:embed="rId29">
            <a:extLst>
              <a:ext uri="{96DAC541-7B7A-43D3-8B79-37D633B846F1}">
                <asvg:svgBlip xmlns:asvg="http://schemas.microsoft.com/office/drawing/2016/SVG/main" r:embed="rId30"/>
              </a:ext>
            </a:extLst>
          </a:blip>
          <a:stretch>
            <a:fillRect/>
          </a:stretch>
        </p:blipFill>
        <p:spPr>
          <a:xfrm>
            <a:off x="6757987" y="3298875"/>
            <a:ext cx="952500" cy="952500"/>
          </a:xfrm>
          <a:prstGeom prst="rect">
            <a:avLst/>
          </a:prstGeom>
        </p:spPr>
      </p:pic>
      <p:pic>
        <p:nvPicPr>
          <p:cNvPr id="40" name="Grafik 39" descr="Zwei Sprechblasen">
            <a:extLst>
              <a:ext uri="{FF2B5EF4-FFF2-40B4-BE49-F238E27FC236}">
                <a16:creationId xmlns:a16="http://schemas.microsoft.com/office/drawing/2014/main" id="{BEFDF608-D449-D171-0D89-D4CBBD9A8057}"/>
              </a:ext>
            </a:extLst>
          </p:cNvPr>
          <p:cNvPicPr>
            <a:picLocks noChangeAspect="1"/>
          </p:cNvPicPr>
          <p:nvPr/>
        </p:nvPicPr>
        <p:blipFill>
          <a:blip r:embed="rId31">
            <a:extLst>
              <a:ext uri="{96DAC541-7B7A-43D3-8B79-37D633B846F1}">
                <asvg:svgBlip xmlns:asvg="http://schemas.microsoft.com/office/drawing/2016/SVG/main" r:embed="rId32"/>
              </a:ext>
            </a:extLst>
          </a:blip>
          <a:stretch>
            <a:fillRect/>
          </a:stretch>
        </p:blipFill>
        <p:spPr>
          <a:xfrm>
            <a:off x="7984807" y="3298875"/>
            <a:ext cx="952500" cy="952500"/>
          </a:xfrm>
          <a:prstGeom prst="rect">
            <a:avLst/>
          </a:prstGeom>
        </p:spPr>
      </p:pic>
      <p:pic>
        <p:nvPicPr>
          <p:cNvPr id="22" name="Grafik 21" descr="Zwei Hände, die ein Blatt einer Pflanze umfassen">
            <a:extLst>
              <a:ext uri="{FF2B5EF4-FFF2-40B4-BE49-F238E27FC236}">
                <a16:creationId xmlns:a16="http://schemas.microsoft.com/office/drawing/2014/main" id="{69A8EC81-005E-9C05-9F3A-05FE19AF4742}"/>
              </a:ext>
            </a:extLst>
          </p:cNvPr>
          <p:cNvPicPr>
            <a:picLocks noChangeAspect="1"/>
          </p:cNvPicPr>
          <p:nvPr/>
        </p:nvPicPr>
        <p:blipFill>
          <a:blip r:embed="rId33">
            <a:extLst>
              <a:ext uri="{96DAC541-7B7A-43D3-8B79-37D633B846F1}">
                <asvg:svgBlip xmlns:asvg="http://schemas.microsoft.com/office/drawing/2016/SVG/main" r:embed="rId34"/>
              </a:ext>
            </a:extLst>
          </a:blip>
          <a:stretch>
            <a:fillRect/>
          </a:stretch>
        </p:blipFill>
        <p:spPr>
          <a:xfrm>
            <a:off x="623888" y="4824512"/>
            <a:ext cx="952500" cy="952500"/>
          </a:xfrm>
          <a:prstGeom prst="rect">
            <a:avLst/>
          </a:prstGeom>
        </p:spPr>
      </p:pic>
      <p:pic>
        <p:nvPicPr>
          <p:cNvPr id="24" name="Grafik 23" descr="Daumen nach oben">
            <a:extLst>
              <a:ext uri="{FF2B5EF4-FFF2-40B4-BE49-F238E27FC236}">
                <a16:creationId xmlns:a16="http://schemas.microsoft.com/office/drawing/2014/main" id="{AD3EE870-085D-2D53-0ABF-100AE86E1E44}"/>
              </a:ext>
            </a:extLst>
          </p:cNvPr>
          <p:cNvPicPr>
            <a:picLocks noChangeAspect="1"/>
          </p:cNvPicPr>
          <p:nvPr/>
        </p:nvPicPr>
        <p:blipFill>
          <a:blip r:embed="rId35">
            <a:extLst>
              <a:ext uri="{96DAC541-7B7A-43D3-8B79-37D633B846F1}">
                <asvg:svgBlip xmlns:asvg="http://schemas.microsoft.com/office/drawing/2016/SVG/main" r:embed="rId36"/>
              </a:ext>
            </a:extLst>
          </a:blip>
          <a:stretch>
            <a:fillRect/>
          </a:stretch>
        </p:blipFill>
        <p:spPr>
          <a:xfrm>
            <a:off x="1850707" y="4824512"/>
            <a:ext cx="952500" cy="952500"/>
          </a:xfrm>
          <a:prstGeom prst="rect">
            <a:avLst/>
          </a:prstGeom>
        </p:spPr>
      </p:pic>
      <p:pic>
        <p:nvPicPr>
          <p:cNvPr id="26" name="Grafik 25" descr="Handschlag">
            <a:extLst>
              <a:ext uri="{FF2B5EF4-FFF2-40B4-BE49-F238E27FC236}">
                <a16:creationId xmlns:a16="http://schemas.microsoft.com/office/drawing/2014/main" id="{CCC80AF4-3979-E551-C0E6-21EC01E19DAC}"/>
              </a:ext>
            </a:extLst>
          </p:cNvPr>
          <p:cNvPicPr>
            <a:picLocks noChangeAspect="1"/>
          </p:cNvPicPr>
          <p:nvPr/>
        </p:nvPicPr>
        <p:blipFill>
          <a:blip r:embed="rId37">
            <a:extLst>
              <a:ext uri="{96DAC541-7B7A-43D3-8B79-37D633B846F1}">
                <asvg:svgBlip xmlns:asvg="http://schemas.microsoft.com/office/drawing/2016/SVG/main" r:embed="rId38"/>
              </a:ext>
            </a:extLst>
          </a:blip>
          <a:stretch>
            <a:fillRect/>
          </a:stretch>
        </p:blipFill>
        <p:spPr>
          <a:xfrm>
            <a:off x="3077527" y="4824512"/>
            <a:ext cx="952500" cy="952500"/>
          </a:xfrm>
          <a:prstGeom prst="rect">
            <a:avLst/>
          </a:prstGeom>
        </p:spPr>
      </p:pic>
      <p:pic>
        <p:nvPicPr>
          <p:cNvPr id="42" name="Grafik 41" descr="Stoppuhr">
            <a:extLst>
              <a:ext uri="{FF2B5EF4-FFF2-40B4-BE49-F238E27FC236}">
                <a16:creationId xmlns:a16="http://schemas.microsoft.com/office/drawing/2014/main" id="{D7E53256-C797-7282-AA92-FDB49D976E92}"/>
              </a:ext>
            </a:extLst>
          </p:cNvPr>
          <p:cNvPicPr>
            <a:picLocks noChangeAspect="1"/>
          </p:cNvPicPr>
          <p:nvPr/>
        </p:nvPicPr>
        <p:blipFill>
          <a:blip r:embed="rId39">
            <a:extLst>
              <a:ext uri="{96DAC541-7B7A-43D3-8B79-37D633B846F1}">
                <asvg:svgBlip xmlns:asvg="http://schemas.microsoft.com/office/drawing/2016/SVG/main" r:embed="rId40"/>
              </a:ext>
            </a:extLst>
          </a:blip>
          <a:stretch>
            <a:fillRect/>
          </a:stretch>
        </p:blipFill>
        <p:spPr>
          <a:xfrm>
            <a:off x="4304347" y="4824512"/>
            <a:ext cx="952500" cy="952500"/>
          </a:xfrm>
          <a:prstGeom prst="rect">
            <a:avLst/>
          </a:prstGeom>
        </p:spPr>
      </p:pic>
      <p:pic>
        <p:nvPicPr>
          <p:cNvPr id="44" name="Grafik 43" descr="Weltkugel mit Kontinenten">
            <a:extLst>
              <a:ext uri="{FF2B5EF4-FFF2-40B4-BE49-F238E27FC236}">
                <a16:creationId xmlns:a16="http://schemas.microsoft.com/office/drawing/2014/main" id="{E5B54546-C133-185A-CD99-F5BB5D713809}"/>
              </a:ext>
            </a:extLst>
          </p:cNvPr>
          <p:cNvPicPr>
            <a:picLocks noChangeAspect="1"/>
          </p:cNvPicPr>
          <p:nvPr/>
        </p:nvPicPr>
        <p:blipFill>
          <a:blip r:embed="rId41">
            <a:extLst>
              <a:ext uri="{96DAC541-7B7A-43D3-8B79-37D633B846F1}">
                <asvg:svgBlip xmlns:asvg="http://schemas.microsoft.com/office/drawing/2016/SVG/main" r:embed="rId42"/>
              </a:ext>
            </a:extLst>
          </a:blip>
          <a:stretch>
            <a:fillRect/>
          </a:stretch>
        </p:blipFill>
        <p:spPr>
          <a:xfrm>
            <a:off x="5531167" y="4824512"/>
            <a:ext cx="952500" cy="952500"/>
          </a:xfrm>
          <a:prstGeom prst="rect">
            <a:avLst/>
          </a:prstGeom>
        </p:spPr>
      </p:pic>
      <p:pic>
        <p:nvPicPr>
          <p:cNvPr id="46" name="Grafik 45" descr="WLAN-Symbol">
            <a:extLst>
              <a:ext uri="{FF2B5EF4-FFF2-40B4-BE49-F238E27FC236}">
                <a16:creationId xmlns:a16="http://schemas.microsoft.com/office/drawing/2014/main" id="{9C09E517-99D3-F5AA-2F0A-5FDA2119F0FD}"/>
              </a:ext>
            </a:extLst>
          </p:cNvPr>
          <p:cNvPicPr>
            <a:picLocks noChangeAspect="1"/>
          </p:cNvPicPr>
          <p:nvPr/>
        </p:nvPicPr>
        <p:blipFill>
          <a:blip r:embed="rId43">
            <a:extLst>
              <a:ext uri="{96DAC541-7B7A-43D3-8B79-37D633B846F1}">
                <asvg:svgBlip xmlns:asvg="http://schemas.microsoft.com/office/drawing/2016/SVG/main" r:embed="rId44"/>
              </a:ext>
            </a:extLst>
          </a:blip>
          <a:stretch>
            <a:fillRect/>
          </a:stretch>
        </p:blipFill>
        <p:spPr>
          <a:xfrm>
            <a:off x="6757987" y="4824512"/>
            <a:ext cx="952500" cy="952500"/>
          </a:xfrm>
          <a:prstGeom prst="rect">
            <a:avLst/>
          </a:prstGeom>
        </p:spPr>
      </p:pic>
      <p:sp>
        <p:nvSpPr>
          <p:cNvPr id="5" name="Fußzeilenplatzhalter 4">
            <a:extLst>
              <a:ext uri="{FF2B5EF4-FFF2-40B4-BE49-F238E27FC236}">
                <a16:creationId xmlns:a16="http://schemas.microsoft.com/office/drawing/2014/main" id="{7D574533-00E8-466C-E45F-5D6AB218BC40}"/>
              </a:ext>
            </a:extLst>
          </p:cNvPr>
          <p:cNvSpPr>
            <a:spLocks noGrp="1"/>
          </p:cNvSpPr>
          <p:nvPr>
            <p:ph type="ftr" sz="quarter" idx="10"/>
          </p:nvPr>
        </p:nvSpPr>
        <p:spPr>
          <a:xfrm>
            <a:off x="1271954" y="6443762"/>
            <a:ext cx="4968501" cy="153888"/>
          </a:xfrm>
        </p:spPr>
        <p:txBody>
          <a:bodyPr/>
          <a:lstStyle/>
          <a:p>
            <a:r>
              <a:rPr lang="de-DE"/>
              <a:t>© msg systems ag | Titel einfügen | 2024</a:t>
            </a:r>
          </a:p>
        </p:txBody>
      </p:sp>
      <p:sp>
        <p:nvSpPr>
          <p:cNvPr id="4" name="Foliennummernplatzhalter 3">
            <a:extLst>
              <a:ext uri="{FF2B5EF4-FFF2-40B4-BE49-F238E27FC236}">
                <a16:creationId xmlns:a16="http://schemas.microsoft.com/office/drawing/2014/main" id="{47C6FD8E-7CC9-5883-AB48-3E222470F18F}"/>
              </a:ext>
            </a:extLst>
          </p:cNvPr>
          <p:cNvSpPr>
            <a:spLocks noGrp="1"/>
          </p:cNvSpPr>
          <p:nvPr>
            <p:ph type="sldNum" sz="quarter" idx="11"/>
          </p:nvPr>
        </p:nvSpPr>
        <p:spPr>
          <a:xfrm>
            <a:off x="623888" y="6443762"/>
            <a:ext cx="431620" cy="153888"/>
          </a:xfrm>
        </p:spPr>
        <p:txBody>
          <a:bodyPr/>
          <a:lstStyle/>
          <a:p>
            <a:fld id="{1FBD72F1-A42A-46B0-A7F8-CE6A9835826C}" type="slidenum">
              <a:rPr lang="de-DE" smtClean="0"/>
              <a:pPr/>
              <a:t>44</a:t>
            </a:fld>
            <a:endParaRPr lang="de-DE"/>
          </a:p>
        </p:txBody>
      </p:sp>
    </p:spTree>
    <p:extLst>
      <p:ext uri="{BB962C8B-B14F-4D97-AF65-F5344CB8AC3E}">
        <p14:creationId xmlns:p14="http://schemas.microsoft.com/office/powerpoint/2010/main" val="2777652846"/>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msg_Master">
  <a:themeElements>
    <a:clrScheme name="msg_Colors">
      <a:dk1>
        <a:sysClr val="windowText" lastClr="000000"/>
      </a:dk1>
      <a:lt1>
        <a:sysClr val="window" lastClr="FFFFFF"/>
      </a:lt1>
      <a:dk2>
        <a:srgbClr val="4A4A4A"/>
      </a:dk2>
      <a:lt2>
        <a:srgbClr val="ACACAC"/>
      </a:lt2>
      <a:accent1>
        <a:srgbClr val="A01441"/>
      </a:accent1>
      <a:accent2>
        <a:srgbClr val="139EAD"/>
      </a:accent2>
      <a:accent3>
        <a:srgbClr val="F5B510"/>
      </a:accent3>
      <a:accent4>
        <a:srgbClr val="70DC51"/>
      </a:accent4>
      <a:accent5>
        <a:srgbClr val="5866E3"/>
      </a:accent5>
      <a:accent6>
        <a:srgbClr val="D74B94"/>
      </a:accent6>
      <a:hlink>
        <a:srgbClr val="A01441"/>
      </a:hlink>
      <a:folHlink>
        <a:srgbClr val="A01441"/>
      </a:folHlink>
    </a:clrScheme>
    <a:fontScheme name="msg_Fonts_Aptos">
      <a:majorFont>
        <a:latin typeface="Aptos"/>
        <a:ea typeface=""/>
        <a:cs typeface=""/>
      </a:majorFont>
      <a:minorFont>
        <a:latin typeface="Aptos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2"/>
        </a:solidFill>
        <a:ln>
          <a:noFill/>
        </a:ln>
      </a:spPr>
      <a:bodyPr lIns="108000" tIns="72000" rIns="108000" bIns="72000" rtlCol="0" anchor="ctr"/>
      <a:lstStyle>
        <a:defPPr algn="ctr">
          <a:defRPr sz="1600" dirty="0" smtClean="0"/>
        </a:defPPr>
      </a:lstStyle>
      <a:style>
        <a:lnRef idx="2">
          <a:schemeClr val="accent1">
            <a:shade val="15000"/>
          </a:schemeClr>
        </a:lnRef>
        <a:fillRef idx="1">
          <a:schemeClr val="accent1"/>
        </a:fillRef>
        <a:effectRef idx="0">
          <a:schemeClr val="accent1"/>
        </a:effectRef>
        <a:fontRef idx="minor">
          <a:schemeClr val="lt1"/>
        </a:fontRef>
      </a:style>
    </a:spDef>
    <a:lnDef>
      <a:spPr>
        <a:ln w="9525">
          <a:solidFill>
            <a:schemeClr val="bg2"/>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noAutofit/>
      </a:bodyPr>
      <a:lstStyle>
        <a:defPPr algn="l">
          <a:defRPr sz="1600" dirty="0" err="1" smtClean="0"/>
        </a:defPPr>
      </a:lstStyle>
    </a:txDef>
  </a:objectDefaults>
  <a:extraClrSchemeLst/>
  <a:extLst>
    <a:ext uri="{05A4C25C-085E-4340-85A3-A5531E510DB2}">
      <thm15:themeFamily xmlns:thm15="http://schemas.microsoft.com/office/thememl/2012/main" name="msg_PPT_Master.pptx" id="{C83475F5-D6A3-4D41-85F5-B99C775542F2}" vid="{C43F23F9-0055-4EA5-BFC5-2F34A2EEC2B7}"/>
    </a:ext>
  </a:extLst>
</a:theme>
</file>

<file path=ppt/theme/theme2.xml><?xml version="1.0" encoding="utf-8"?>
<a:theme xmlns:a="http://schemas.openxmlformats.org/drawingml/2006/main" name="Office">
  <a:themeElements>
    <a:clrScheme name="msg_Colors">
      <a:dk1>
        <a:sysClr val="windowText" lastClr="000000"/>
      </a:dk1>
      <a:lt1>
        <a:sysClr val="window" lastClr="FFFFFF"/>
      </a:lt1>
      <a:dk2>
        <a:srgbClr val="6F6F6F"/>
      </a:dk2>
      <a:lt2>
        <a:srgbClr val="E9E9E9"/>
      </a:lt2>
      <a:accent1>
        <a:srgbClr val="A01441"/>
      </a:accent1>
      <a:accent2>
        <a:srgbClr val="4A4A4A"/>
      </a:accent2>
      <a:accent3>
        <a:srgbClr val="ACACAC"/>
      </a:accent3>
      <a:accent4>
        <a:srgbClr val="E9E9E9"/>
      </a:accent4>
      <a:accent5>
        <a:srgbClr val="56A3BC"/>
      </a:accent5>
      <a:accent6>
        <a:srgbClr val="6DA000"/>
      </a:accent6>
      <a:hlink>
        <a:srgbClr val="A01441"/>
      </a:hlink>
      <a:folHlink>
        <a:srgbClr val="A01441"/>
      </a:folHlink>
    </a:clrScheme>
    <a:fontScheme name="msg_Fonts_Aptos">
      <a:majorFont>
        <a:latin typeface="Aptos"/>
        <a:ea typeface=""/>
        <a:cs typeface=""/>
      </a:majorFont>
      <a:minorFont>
        <a:latin typeface="Aptos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a:themeElements>
    <a:clrScheme name="msg_Colors">
      <a:dk1>
        <a:sysClr val="windowText" lastClr="000000"/>
      </a:dk1>
      <a:lt1>
        <a:sysClr val="window" lastClr="FFFFFF"/>
      </a:lt1>
      <a:dk2>
        <a:srgbClr val="6F6F6F"/>
      </a:dk2>
      <a:lt2>
        <a:srgbClr val="E9E9E9"/>
      </a:lt2>
      <a:accent1>
        <a:srgbClr val="A01441"/>
      </a:accent1>
      <a:accent2>
        <a:srgbClr val="4A4A4A"/>
      </a:accent2>
      <a:accent3>
        <a:srgbClr val="ACACAC"/>
      </a:accent3>
      <a:accent4>
        <a:srgbClr val="E9E9E9"/>
      </a:accent4>
      <a:accent5>
        <a:srgbClr val="56A3BC"/>
      </a:accent5>
      <a:accent6>
        <a:srgbClr val="6DA000"/>
      </a:accent6>
      <a:hlink>
        <a:srgbClr val="A01441"/>
      </a:hlink>
      <a:folHlink>
        <a:srgbClr val="A01441"/>
      </a:folHlink>
    </a:clrScheme>
    <a:fontScheme name="msg_Fonts_Aptos">
      <a:majorFont>
        <a:latin typeface="Aptos"/>
        <a:ea typeface=""/>
        <a:cs typeface=""/>
      </a:majorFont>
      <a:minorFont>
        <a:latin typeface="Aptos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p:properties xmlns:p="http://schemas.microsoft.com/office/2006/metadata/properties" xmlns:xsi="http://www.w3.org/2001/XMLSchema-instance" xmlns:pc="http://schemas.microsoft.com/office/infopath/2007/PartnerControls">
  <documentManagement>
    <AufbewahrungBis xmlns="f719ecbf-a19d-4b01-ba1f-7ffa0d8a5235" xsi:nil="true"/>
    <h3f1b06ce09f48098d4991f35ddb7359 xmlns="f719ecbf-a19d-4b01-ba1f-7ffa0d8a5235">
      <Terms xmlns="http://schemas.microsoft.com/office/infopath/2007/PartnerControls"/>
    </h3f1b06ce09f48098d4991f35ddb7359>
    <TaxCatchAll xmlns="f719ecbf-a19d-4b01-ba1f-7ffa0d8a5235">
      <Value>5564</Value>
    </TaxCatchAll>
    <f16d888152304445aa5b35ba4716d4a8 xmlns="f719ecbf-a19d-4b01-ba1f-7ffa0d8a5235">
      <Terms xmlns="http://schemas.microsoft.com/office/infopath/2007/PartnerControls">
        <TermInfo xmlns="http://schemas.microsoft.com/office/infopath/2007/PartnerControls">
          <TermName xmlns="http://schemas.microsoft.com/office/infopath/2007/PartnerControls">draft</TermName>
          <TermId xmlns="http://schemas.microsoft.com/office/infopath/2007/PartnerControls">f1fe2a98-d56b-449d-82ee-cefd9e5def11</TermId>
        </TermInfo>
      </Terms>
    </f16d888152304445aa5b35ba4716d4a8>
    <_dlc_DocId xmlns="92d247c3-14bf-44d0-aeb9-54c722447403">Grafik-369647302-381389</_dlc_DocId>
    <_dlc_DocIdUrl xmlns="92d247c3-14bf-44d0-aeb9-54c722447403">
      <Url>https://msggroup.sharepoint.com/sites/TEA-Grafik/_layouts/15/DocIdRedir.aspx?ID=Grafik-369647302-381389</Url>
      <Description>Grafik-369647302-381389</Description>
    </_dlc_DocIdUrl>
  </documentManagement>
</p:properties>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ct:contentTypeSchema xmlns:ct="http://schemas.microsoft.com/office/2006/metadata/contentType" xmlns:ma="http://schemas.microsoft.com/office/2006/metadata/properties/metaAttributes" ct:_="" ma:_="" ma:contentTypeName="msg_compliance_dokument" ma:contentTypeID="0x010100CB739A34987DFC4799956597BE84C54F0008C64B1B8015174EB36A156614839271" ma:contentTypeVersion="116" ma:contentTypeDescription="Ein neues Dokument erstellen" ma:contentTypeScope="" ma:versionID="5ff70d5d0f05b874e29cad6f07fe8508">
  <xsd:schema xmlns:xsd="http://www.w3.org/2001/XMLSchema" xmlns:xs="http://www.w3.org/2001/XMLSchema" xmlns:p="http://schemas.microsoft.com/office/2006/metadata/properties" xmlns:ns2="f719ecbf-a19d-4b01-ba1f-7ffa0d8a5235" xmlns:ns4="92d247c3-14bf-44d0-aeb9-54c722447403" targetNamespace="http://schemas.microsoft.com/office/2006/metadata/properties" ma:root="true" ma:fieldsID="9d2bca3206b67a7265ad13bfc3022c2c" ns2:_="" ns4:_="">
    <xsd:import namespace="f719ecbf-a19d-4b01-ba1f-7ffa0d8a5235"/>
    <xsd:import namespace="92d247c3-14bf-44d0-aeb9-54c722447403"/>
    <xsd:element name="properties">
      <xsd:complexType>
        <xsd:sequence>
          <xsd:element name="documentManagement">
            <xsd:complexType>
              <xsd:all>
                <xsd:element ref="ns2:f16d888152304445aa5b35ba4716d4a8" minOccurs="0"/>
                <xsd:element ref="ns2:TaxCatchAll" minOccurs="0"/>
                <xsd:element ref="ns2:TaxCatchAllLabel" minOccurs="0"/>
                <xsd:element ref="ns2:h3f1b06ce09f48098d4991f35ddb7359" minOccurs="0"/>
                <xsd:element ref="ns2:AufbewahrungBis" minOccurs="0"/>
                <xsd:element ref="ns4:_dlc_DocId" minOccurs="0"/>
                <xsd:element ref="ns4:_dlc_DocIdUrl" minOccurs="0"/>
                <xsd:element ref="ns4:_dlc_DocIdPersistI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719ecbf-a19d-4b01-ba1f-7ffa0d8a5235" elementFormDefault="qualified">
    <xsd:import namespace="http://schemas.microsoft.com/office/2006/documentManagement/types"/>
    <xsd:import namespace="http://schemas.microsoft.com/office/infopath/2007/PartnerControls"/>
    <xsd:element name="f16d888152304445aa5b35ba4716d4a8" ma:index="8" nillable="true" ma:taxonomy="true" ma:internalName="f16d888152304445aa5b35ba4716d4a8" ma:taxonomyFieldName="msg_status" ma:displayName="msg_Status" ma:default="5564;#draft|f1fe2a98-d56b-449d-82ee-cefd9e5def11" ma:fieldId="{f16d8881-5230-4445-aa5b-35ba4716d4a8}" ma:sspId="a53a62bb-fe8c-40a9-b721-69dc556ec299" ma:termSetId="2728d801-4acd-4eb4-aa2c-25cd9914c1e8" ma:anchorId="00000000-0000-0000-0000-000000000000" ma:open="false" ma:isKeyword="false">
      <xsd:complexType>
        <xsd:sequence>
          <xsd:element ref="pc:Terms" minOccurs="0" maxOccurs="1"/>
        </xsd:sequence>
      </xsd:complexType>
    </xsd:element>
    <xsd:element name="TaxCatchAll" ma:index="9" nillable="true" ma:displayName="Taxonomy Catch All Column" ma:hidden="true" ma:list="{5e418032-ddac-4e64-b4ae-8b5d87400bcb}" ma:internalName="TaxCatchAll" ma:showField="CatchAllData" ma:web="92d247c3-14bf-44d0-aeb9-54c722447403">
      <xsd:complexType>
        <xsd:complexContent>
          <xsd:extension base="dms:MultiChoiceLookup">
            <xsd:sequence>
              <xsd:element name="Value" type="dms:Lookup" maxOccurs="unbounded" minOccurs="0" nillable="true"/>
            </xsd:sequence>
          </xsd:extension>
        </xsd:complexContent>
      </xsd:complexType>
    </xsd:element>
    <xsd:element name="TaxCatchAllLabel" ma:index="10" nillable="true" ma:displayName="Taxonomy Catch All Column1" ma:hidden="true" ma:list="{5e418032-ddac-4e64-b4ae-8b5d87400bcb}" ma:internalName="TaxCatchAllLabel" ma:readOnly="true" ma:showField="CatchAllDataLabel" ma:web="92d247c3-14bf-44d0-aeb9-54c722447403">
      <xsd:complexType>
        <xsd:complexContent>
          <xsd:extension base="dms:MultiChoiceLookup">
            <xsd:sequence>
              <xsd:element name="Value" type="dms:Lookup" maxOccurs="unbounded" minOccurs="0" nillable="true"/>
            </xsd:sequence>
          </xsd:extension>
        </xsd:complexContent>
      </xsd:complexType>
    </xsd:element>
    <xsd:element name="h3f1b06ce09f48098d4991f35ddb7359" ma:index="12" nillable="true" ma:taxonomy="true" ma:internalName="h3f1b06ce09f48098d4991f35ddb7359" ma:taxonomyFieldName="msg_firma" ma:displayName="msg_Firma" ma:fieldId="{13f1b06c-e09f-4809-8d49-91f35ddb7359}" ma:sspId="a53a62bb-fe8c-40a9-b721-69dc556ec299" ma:termSetId="e83dff77-f37a-4aff-95fb-d7ebb9766cd8" ma:anchorId="00000000-0000-0000-0000-000000000000" ma:open="false" ma:isKeyword="false">
      <xsd:complexType>
        <xsd:sequence>
          <xsd:element ref="pc:Terms" minOccurs="0" maxOccurs="1"/>
        </xsd:sequence>
      </xsd:complexType>
    </xsd:element>
    <xsd:element name="AufbewahrungBis" ma:index="14" nillable="true" ma:displayName="Aufbewahrung bis" ma:format="DateOnly" ma:hidden="true" ma:internalName="AufbewahrungBis">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92d247c3-14bf-44d0-aeb9-54c722447403" elementFormDefault="qualified">
    <xsd:import namespace="http://schemas.microsoft.com/office/2006/documentManagement/types"/>
    <xsd:import namespace="http://schemas.microsoft.com/office/infopath/2007/PartnerControls"/>
    <xsd:element name="_dlc_DocId" ma:index="16" nillable="true" ma:displayName="Wert der Dokument-ID" ma:description="Der Wert der diesem Element zugewiesenen Dokument-ID." ma:indexed="true" ma:internalName="_dlc_DocId" ma:readOnly="true">
      <xsd:simpleType>
        <xsd:restriction base="dms:Text"/>
      </xsd:simpleType>
    </xsd:element>
    <xsd:element name="_dlc_DocIdUrl" ma:index="17" nillable="true" ma:displayName="Dokument-ID" ma:description="Permanenter Hyperlink zu diesem Dok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8" nillable="true" ma:displayName="Beständige ID" ma:description="ID beim Hinzufügen beibehalten."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15" ma:displayName="Autor"/>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5.xml><?xml version="1.0" encoding="utf-8"?>
<?mso-contentType ?>
<SharedContentType xmlns="Microsoft.SharePoint.Taxonomy.ContentTypeSync" SourceId="a53a62bb-fe8c-40a9-b721-69dc556ec299" ContentTypeId="0x010100CB739A34987DFC4799956597BE84C54F" PreviousValue="false"/>
</file>

<file path=customXml/itemProps1.xml><?xml version="1.0" encoding="utf-8"?>
<ds:datastoreItem xmlns:ds="http://schemas.openxmlformats.org/officeDocument/2006/customXml" ds:itemID="{8996B82D-8779-4ADB-BB8B-4E29798EF3C6}">
  <ds:schemaRefs>
    <ds:schemaRef ds:uri="http://www.w3.org/XML/1998/namespace"/>
    <ds:schemaRef ds:uri="http://schemas.microsoft.com/office/infopath/2007/PartnerControls"/>
    <ds:schemaRef ds:uri="http://purl.org/dc/terms/"/>
    <ds:schemaRef ds:uri="f719ecbf-a19d-4b01-ba1f-7ffa0d8a5235"/>
    <ds:schemaRef ds:uri="http://schemas.microsoft.com/office/2006/documentManagement/types"/>
    <ds:schemaRef ds:uri="http://purl.org/dc/elements/1.1/"/>
    <ds:schemaRef ds:uri="ce94f03f-de03-45de-a55a-ee8cc27e4ce3"/>
    <ds:schemaRef ds:uri="http://schemas.openxmlformats.org/package/2006/metadata/core-properties"/>
    <ds:schemaRef ds:uri="http://schemas.microsoft.com/office/2006/metadata/properties"/>
    <ds:schemaRef ds:uri="http://purl.org/dc/dcmitype/"/>
    <ds:schemaRef ds:uri="92d247c3-14bf-44d0-aeb9-54c722447403"/>
  </ds:schemaRefs>
</ds:datastoreItem>
</file>

<file path=customXml/itemProps2.xml><?xml version="1.0" encoding="utf-8"?>
<ds:datastoreItem xmlns:ds="http://schemas.openxmlformats.org/officeDocument/2006/customXml" ds:itemID="{AEB6B875-C18E-467F-93C4-47BE434A6A0F}">
  <ds:schemaRefs>
    <ds:schemaRef ds:uri="http://schemas.microsoft.com/sharepoint/events"/>
  </ds:schemaRefs>
</ds:datastoreItem>
</file>

<file path=customXml/itemProps3.xml><?xml version="1.0" encoding="utf-8"?>
<ds:datastoreItem xmlns:ds="http://schemas.openxmlformats.org/officeDocument/2006/customXml" ds:itemID="{1783F8A6-26D0-42F7-95B5-2EC67E23F506}">
  <ds:schemaRefs>
    <ds:schemaRef ds:uri="http://schemas.microsoft.com/sharepoint/v3/contenttype/forms"/>
  </ds:schemaRefs>
</ds:datastoreItem>
</file>

<file path=customXml/itemProps4.xml><?xml version="1.0" encoding="utf-8"?>
<ds:datastoreItem xmlns:ds="http://schemas.openxmlformats.org/officeDocument/2006/customXml" ds:itemID="{61C1EBC4-20D7-40A1-B246-74CAD88F793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719ecbf-a19d-4b01-ba1f-7ffa0d8a5235"/>
    <ds:schemaRef ds:uri="92d247c3-14bf-44d0-aeb9-54c72244740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5.xml><?xml version="1.0" encoding="utf-8"?>
<ds:datastoreItem xmlns:ds="http://schemas.openxmlformats.org/officeDocument/2006/customXml" ds:itemID="{E6B0D8A1-8DFB-43C5-8198-3A202582CA2A}">
  <ds:schemaRefs>
    <ds:schemaRef ds:uri="Microsoft.SharePoint.Taxonomy.ContentTypeSync"/>
  </ds:schemaRefs>
</ds:datastoreItem>
</file>

<file path=docMetadata/LabelInfo.xml><?xml version="1.0" encoding="utf-8"?>
<clbl:labelList xmlns:clbl="http://schemas.microsoft.com/office/2020/mipLabelMetadata">
  <clbl:label id="{0e821cde-48ad-4065-9a7a-ac3e26dfc9d5}" enabled="1" method="Privileged" siteId="{763b2760-45c5-46d3-883e-29705bba49b7}" removed="0"/>
</clbl:labelList>
</file>

<file path=docProps/app.xml><?xml version="1.0" encoding="utf-8"?>
<Properties xmlns="http://schemas.openxmlformats.org/officeDocument/2006/extended-properties" xmlns:vt="http://schemas.openxmlformats.org/officeDocument/2006/docPropsVTypes">
  <Template/>
  <TotalTime>0</TotalTime>
  <Words>1869</Words>
  <Application>Microsoft Office PowerPoint</Application>
  <PresentationFormat>Breitbild</PresentationFormat>
  <Paragraphs>504</Paragraphs>
  <Slides>44</Slides>
  <Notes>38</Notes>
  <HiddenSlides>0</HiddenSlides>
  <MMClips>0</MMClips>
  <ScaleCrop>false</ScaleCrop>
  <HeadingPairs>
    <vt:vector size="8" baseType="variant">
      <vt:variant>
        <vt:lpstr>Verwendete Schriftarten</vt:lpstr>
      </vt:variant>
      <vt:variant>
        <vt:i4>7</vt:i4>
      </vt:variant>
      <vt:variant>
        <vt:lpstr>Design</vt:lpstr>
      </vt:variant>
      <vt:variant>
        <vt:i4>1</vt:i4>
      </vt:variant>
      <vt:variant>
        <vt:lpstr>Eingebettete OLE-Server</vt:lpstr>
      </vt:variant>
      <vt:variant>
        <vt:i4>1</vt:i4>
      </vt:variant>
      <vt:variant>
        <vt:lpstr>Folientitel</vt:lpstr>
      </vt:variant>
      <vt:variant>
        <vt:i4>44</vt:i4>
      </vt:variant>
    </vt:vector>
  </HeadingPairs>
  <TitlesOfParts>
    <vt:vector size="53" baseType="lpstr">
      <vt:lpstr>Akkurat LL</vt:lpstr>
      <vt:lpstr>Aptos Light</vt:lpstr>
      <vt:lpstr>Arial</vt:lpstr>
      <vt:lpstr>Calibri</vt:lpstr>
      <vt:lpstr>Carnac ExtraBold</vt:lpstr>
      <vt:lpstr>Carnac Light</vt:lpstr>
      <vt:lpstr>Wingdings</vt:lpstr>
      <vt:lpstr>msg_Master</vt:lpstr>
      <vt:lpstr>think-cell Folie</vt:lpstr>
      <vt:lpstr>msg Folienmaster</vt:lpstr>
      <vt:lpstr>Allgemeine Information</vt:lpstr>
      <vt:lpstr>Aufzählungszeichen und Hervorhebungen</vt:lpstr>
      <vt:lpstr>Schriften</vt:lpstr>
      <vt:lpstr>Das Gestaltungsraster</vt:lpstr>
      <vt:lpstr>10 Standardfarben als Farbset für den Power Point Master.</vt:lpstr>
      <vt:lpstr>Fußzeile formatieren</vt:lpstr>
      <vt:lpstr>Raster für Fotos und abgerundete Ecken </vt:lpstr>
      <vt:lpstr>Layouts</vt:lpstr>
      <vt:lpstr>Das ist eine Überschrift maximal zweizeilig</vt:lpstr>
      <vt:lpstr>Das ist eine Überschrift maximal zweizeilig</vt:lpstr>
      <vt:lpstr>Agenda mit Highlight</vt:lpstr>
      <vt:lpstr>Das ist ein neues Kapitel</vt:lpstr>
      <vt:lpstr>Ich bin eine Headline, in welcher manche wichtigen Begriffe auch fett geschrieben werden können.</vt:lpstr>
      <vt:lpstr>Ich bin eine Headline, in welcher manche wichtigen Begriffe auch fett geschrieben werden können.</vt:lpstr>
      <vt:lpstr>Ich bin eine Headline, in welcher manche wichtigen Begriffe auch fett geschrieben werden können.</vt:lpstr>
      <vt:lpstr>Ich bin eine Headline, in der Begriffe  fett geschrieben werden können.</vt:lpstr>
      <vt:lpstr>Ich bin eine Headline, in der Begriffe  fett geschrieben werden können.</vt:lpstr>
      <vt:lpstr>Ich bin eine etwas längere Headline.</vt:lpstr>
      <vt:lpstr>Ich bin eine etwas längere Headline.</vt:lpstr>
      <vt:lpstr>Ich bin eine etwas längere Headline.</vt:lpstr>
      <vt:lpstr>Ich bin eine Headline, in welcher manche wichtigen Begriffe auch fett geschrieben werden können.</vt:lpstr>
      <vt:lpstr>Ich bin eine Headline, in welcher manche wichtigen Begriffe auch fett geschrieben werden können.</vt:lpstr>
      <vt:lpstr>Zitat oder Keymessage einfügen</vt:lpstr>
      <vt:lpstr>Zitat oder Keymessage einfügen</vt:lpstr>
      <vt:lpstr>Zitat oder Keymessage einfügen</vt:lpstr>
      <vt:lpstr>Zitat oder Keymessage einfügen</vt:lpstr>
      <vt:lpstr>Zitat oder Keymessage einfügen</vt:lpstr>
      <vt:lpstr>Ansprechpartner</vt:lpstr>
      <vt:lpstr>Ansprechpartner</vt:lpstr>
      <vt:lpstr>Vielen Dank</vt:lpstr>
      <vt:lpstr>Beispielfolien</vt:lpstr>
      <vt:lpstr>Ich bin eine Headline, in welcher manche wichtigen Begriffe auch fett geschrieben werden können.</vt:lpstr>
      <vt:lpstr>Ich bin eine Headline, in welcher manche wichtigen Begriffe auch fett geschrieben werden können.</vt:lpstr>
      <vt:lpstr>Ich bin eine Headline, in welcher manche wichtigen Begriffe auch fett geschrieben werden können.</vt:lpstr>
      <vt:lpstr>Ich bin eine Headline, in welcher manche wichtigen Begriffe auch fett geschrieben werden können.</vt:lpstr>
      <vt:lpstr>Ich bin eine Headline, in welcher manche wichtigen Begriffe auch fett geschrieben werden können.</vt:lpstr>
      <vt:lpstr>Ich bin eine Headline, in welcher manche wichtigen Begriffe auch fett geschrieben werden können.</vt:lpstr>
      <vt:lpstr>Ich bin eine Headline, in welcher manche wichtigen Begriffe auch fett geschrieben werden können.</vt:lpstr>
      <vt:lpstr>Ich bin eine Headline, in welcher manche wichtigen Begriffe auch fett geschrieben werden können.</vt:lpstr>
      <vt:lpstr>Ich bin eine Headline, in welcher manche wichtigen Begriffe auch fett geschrieben werden können.</vt:lpstr>
      <vt:lpstr>Ich bin eine Headline, in welcher manche wichtigen Begriffe auch fett geschrieben werden können.</vt:lpstr>
      <vt:lpstr>Icons</vt:lpstr>
      <vt:lpstr>Icons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2024-07-12T14:59:26Z</dcterms:created>
  <dcterms:modified xsi:type="dcterms:W3CDTF">2024-08-11T17:27:28Z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g_status0">
    <vt:lpwstr>1;#draft|f1fe2a98-d56b-449d-82ee-cefd9e5def11</vt:lpwstr>
  </property>
  <property fmtid="{D5CDD505-2E9C-101B-9397-08002B2CF9AE}" pid="3" name="MediaServiceImageTags">
    <vt:lpwstr/>
  </property>
  <property fmtid="{D5CDD505-2E9C-101B-9397-08002B2CF9AE}" pid="4" name="lcf76f155ced4ddcb4097134ff3c332f">
    <vt:lpwstr/>
  </property>
  <property fmtid="{D5CDD505-2E9C-101B-9397-08002B2CF9AE}" pid="5" name="msg_firma0">
    <vt:lpwstr/>
  </property>
  <property fmtid="{D5CDD505-2E9C-101B-9397-08002B2CF9AE}" pid="6" name="msg_firma">
    <vt:lpwstr/>
  </property>
  <property fmtid="{D5CDD505-2E9C-101B-9397-08002B2CF9AE}" pid="7" name="_dlc_DocIdItemGuid">
    <vt:lpwstr>247793f6-3c75-496c-80e5-bc4ab96aa3c7</vt:lpwstr>
  </property>
  <property fmtid="{D5CDD505-2E9C-101B-9397-08002B2CF9AE}" pid="8" name="msg_status">
    <vt:lpwstr>5564;#draft|f1fe2a98-d56b-449d-82ee-cefd9e5def11</vt:lpwstr>
  </property>
  <property fmtid="{D5CDD505-2E9C-101B-9397-08002B2CF9AE}" pid="9" name="ContentTypeId">
    <vt:lpwstr>0x010100CB739A34987DFC4799956597BE84C54F0008C64B1B8015174EB36A156614839271</vt:lpwstr>
  </property>
</Properties>
</file>